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70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20104100" cy="11309350"/>
  <p:notesSz cx="20104100" cy="1130935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7832" autoAdjust="0"/>
  </p:normalViewPr>
  <p:slideViewPr>
    <p:cSldViewPr>
      <p:cViewPr varScale="1">
        <p:scale>
          <a:sx n="13" d="100"/>
          <a:sy n="13" d="100"/>
        </p:scale>
        <p:origin x="173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2964B-337C-4B8E-88F2-6F69DD7C6C28}" type="datetimeFigureOut">
              <a:rPr lang="ru-RU" smtClean="0"/>
              <a:t>16.10.2018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E2EB0-75EE-42E2-AB57-4783D8095D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9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ibrary.ru/contents.asp?titleid=13150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Древноримският писател Цицерон е написал «При отслабване на зрението не остава нищо друго, освен да слушаш четенето на робите.»</a:t>
            </a:r>
          </a:p>
          <a:p>
            <a:endParaRPr lang="ru-RU" dirty="0" smtClean="0"/>
          </a:p>
          <a:p>
            <a:r>
              <a:rPr lang="ru-RU" dirty="0" smtClean="0"/>
              <a:t>Зрението дава на хората 90 % от информацията, която се възприема от външния свят. Доброто зрение е необходимо на човека за всяка една дейност в ежедневието: работа, учене, почивка и т.н. Всеки от нас е</a:t>
            </a:r>
            <a:r>
              <a:rPr lang="ru-RU" baseline="0" dirty="0" smtClean="0"/>
              <a:t> добре да разбере, колко е </a:t>
            </a:r>
            <a:r>
              <a:rPr lang="ru-RU" dirty="0" smtClean="0"/>
              <a:t>важно да се пази и съхранява</a:t>
            </a:r>
            <a:r>
              <a:rPr lang="ru-RU" baseline="0" dirty="0" smtClean="0"/>
              <a:t> зрението. </a:t>
            </a:r>
            <a:r>
              <a:rPr lang="ru-RU" dirty="0" smtClean="0"/>
              <a:t>Именно то позволява</a:t>
            </a:r>
            <a:r>
              <a:rPr lang="ru-RU" baseline="0" dirty="0" smtClean="0"/>
              <a:t> да виждаме</a:t>
            </a:r>
            <a:r>
              <a:rPr lang="ru-RU" dirty="0" smtClean="0"/>
              <a:t> и възприемаме околния свят в цялата му красота и разнообразие. Ако човек вижда отлично всичко</a:t>
            </a:r>
            <a:r>
              <a:rPr lang="ru-RU" baseline="0" dirty="0" smtClean="0"/>
              <a:t> около себе си, това</a:t>
            </a:r>
            <a:r>
              <a:rPr lang="ru-RU" dirty="0" smtClean="0"/>
              <a:t> свидетелства за добро зрение и косвено е показател</a:t>
            </a:r>
            <a:r>
              <a:rPr lang="ru-RU" baseline="0" dirty="0" smtClean="0"/>
              <a:t> за добро здраве</a:t>
            </a:r>
            <a:r>
              <a:rPr lang="ru-RU" dirty="0" smtClean="0"/>
              <a:t>. Спобността</a:t>
            </a:r>
            <a:r>
              <a:rPr lang="ru-RU" baseline="0" dirty="0" smtClean="0"/>
              <a:t> да вижда добре доставя огромно удоволствие на всеки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Ако човек е лишен от добро зрение, той не може да</a:t>
            </a:r>
            <a:r>
              <a:rPr lang="ru-RU" baseline="0" dirty="0" smtClean="0"/>
              <a:t> възприема пълноценно околния свят</a:t>
            </a:r>
            <a:r>
              <a:rPr lang="ru-RU" dirty="0" smtClean="0"/>
              <a:t>, така както</a:t>
            </a:r>
            <a:r>
              <a:rPr lang="ru-RU" baseline="0" dirty="0" smtClean="0"/>
              <a:t> би му се искало.</a:t>
            </a:r>
            <a:endParaRPr lang="ru-RU" dirty="0" smtClean="0"/>
          </a:p>
          <a:p>
            <a:r>
              <a:rPr lang="ru-RU" b="1" dirty="0" smtClean="0"/>
              <a:t>Зрението е велик подарък от природата за човека още</a:t>
            </a:r>
            <a:r>
              <a:rPr lang="ru-RU" b="1" baseline="0" dirty="0" smtClean="0"/>
              <a:t> от раждането му</a:t>
            </a:r>
            <a:r>
              <a:rPr lang="ru-RU" b="1" dirty="0" smtClean="0"/>
              <a:t>. Този дар трябва задължително</a:t>
            </a:r>
            <a:r>
              <a:rPr lang="ru-RU" b="1" baseline="0" dirty="0" smtClean="0"/>
              <a:t> да бъде пазен и съхраняван цял живот</a:t>
            </a:r>
            <a:r>
              <a:rPr lang="ru-RU" b="1" dirty="0" smtClean="0"/>
              <a:t>.</a:t>
            </a:r>
            <a:endParaRPr lang="ru-RU" dirty="0" smtClean="0"/>
          </a:p>
          <a:p>
            <a:r>
              <a:rPr lang="ru-RU" dirty="0" smtClean="0"/>
              <a:t>Доброто зрение е важно за нормалното функциониране на човешката психика. Именно то осигурява връзката между съзнанието на човека и околния свят, позволява</a:t>
            </a:r>
            <a:r>
              <a:rPr lang="ru-RU" baseline="0" dirty="0" smtClean="0"/>
              <a:t> да се възприемат всички реалности на околната среда и да им се реагира адекватно</a:t>
            </a:r>
            <a:r>
              <a:rPr lang="ru-RU" dirty="0" smtClean="0"/>
              <a:t>. Доброто зрение дава</a:t>
            </a:r>
            <a:r>
              <a:rPr lang="ru-RU" baseline="0" dirty="0" smtClean="0"/>
              <a:t> възможност на хората да виждат не само формите на предметите, но и цветовете им</a:t>
            </a:r>
            <a:r>
              <a:rPr lang="ru-RU" dirty="0" smtClean="0"/>
              <a:t>. Зрението позволява също и целенасочено да</a:t>
            </a:r>
            <a:r>
              <a:rPr lang="ru-RU" baseline="0" dirty="0" smtClean="0"/>
              <a:t> достигенм до предмета и да го докоснем</a:t>
            </a:r>
            <a:r>
              <a:rPr lang="ru-RU" dirty="0" smtClean="0"/>
              <a:t>, за да разберем</a:t>
            </a:r>
            <a:r>
              <a:rPr lang="ru-RU" baseline="0" dirty="0" smtClean="0"/>
              <a:t> по-детайлно, какво представлява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507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Удивителен</a:t>
            </a:r>
            <a:r>
              <a:rPr lang="ru-RU" baseline="0" dirty="0" smtClean="0"/>
              <a:t> факт: съ</a:t>
            </a:r>
            <a:r>
              <a:rPr lang="ru-RU" dirty="0" smtClean="0"/>
              <a:t>ществуват хора със супер зрение (200-300%). Очите им, като телескопи, забелязват невидимите за повечето хора звезди в съседни галактики. </a:t>
            </a:r>
          </a:p>
          <a:p>
            <a:r>
              <a:rPr lang="ru-RU" dirty="0" smtClean="0"/>
              <a:t>Между другото, за нормално съществуване са</a:t>
            </a:r>
            <a:r>
              <a:rPr lang="ru-RU" baseline="0" dirty="0" smtClean="0"/>
              <a:t> ни напълно достатъчни 100%.</a:t>
            </a:r>
            <a:r>
              <a:rPr lang="ru-RU" dirty="0" smtClean="0"/>
              <a:t> </a:t>
            </a:r>
          </a:p>
          <a:p>
            <a:r>
              <a:rPr lang="ru-RU" dirty="0" smtClean="0"/>
              <a:t>Понякога е налице слабо късогледство. То изостря зрението</a:t>
            </a:r>
            <a:r>
              <a:rPr lang="ru-RU" baseline="0" dirty="0" smtClean="0"/>
              <a:t> на близки разстояния</a:t>
            </a:r>
            <a:r>
              <a:rPr lang="ru-RU" dirty="0" smtClean="0"/>
              <a:t>, което</a:t>
            </a:r>
            <a:r>
              <a:rPr lang="ru-RU" baseline="0" dirty="0" smtClean="0"/>
              <a:t> е полезно за бижутери, часовникари, хора, които шият или бродират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Експертите предполагат, че Левша, който подковал бълхата,</a:t>
            </a:r>
            <a:r>
              <a:rPr lang="ru-RU" baseline="0" dirty="0" smtClean="0"/>
              <a:t> е имал о</a:t>
            </a:r>
            <a:r>
              <a:rPr lang="ru-RU" dirty="0" smtClean="0"/>
              <a:t>т 3 до 4 диоптъра късогледство.</a:t>
            </a:r>
          </a:p>
          <a:p>
            <a:endParaRPr lang="ru-RU" dirty="0" smtClean="0"/>
          </a:p>
          <a:p>
            <a:r>
              <a:rPr lang="ru-RU" dirty="0" smtClean="0"/>
              <a:t>Човешкото зрение е високоорганизирано. То включва</a:t>
            </a:r>
            <a:r>
              <a:rPr lang="ru-RU" baseline="0" dirty="0" smtClean="0"/>
              <a:t> такива</a:t>
            </a:r>
            <a:r>
              <a:rPr lang="ru-RU" dirty="0" smtClean="0"/>
              <a:t> анатомични образувания, като око, особено ретината и лещата, помощни структури: очни мускули, клепач, слъзен апарат, освен това зрителни нерви, хиазма, зрителен тракт, латерално коленчато тяло на междинния мозък, зрителна радиация, зрителна кора.</a:t>
            </a:r>
          </a:p>
          <a:p>
            <a:r>
              <a:rPr lang="ru-RU" dirty="0" smtClean="0"/>
              <a:t>Именно с помощта на всички тези оброзувания можем да виждаме,</a:t>
            </a:r>
            <a:r>
              <a:rPr lang="ru-RU" baseline="0" dirty="0" smtClean="0"/>
              <a:t> например, светлина от свещ в тъмнината</a:t>
            </a:r>
            <a:r>
              <a:rPr lang="ru-RU" dirty="0" smtClean="0"/>
              <a:t> на разстояние до няколко километра. А с помощта на така наречените планки и шишарки, които са разположени в очната ретина, можем да различаваме цветове, както</a:t>
            </a:r>
            <a:r>
              <a:rPr lang="ru-RU" baseline="0" dirty="0" smtClean="0"/>
              <a:t> и </a:t>
            </a:r>
            <a:r>
              <a:rPr lang="ru-RU" dirty="0" smtClean="0"/>
              <a:t>огромно количество от различни отенъци.</a:t>
            </a:r>
          </a:p>
          <a:p>
            <a:r>
              <a:rPr lang="ru-RU" dirty="0" smtClean="0"/>
              <a:t>Разбира се, цветното зрение се проявява най-ясно на светлина. Но</a:t>
            </a:r>
            <a:r>
              <a:rPr lang="ru-RU" baseline="0" dirty="0" smtClean="0"/>
              <a:t> при много ярка светлина ние виждаме просто бяло петно</a:t>
            </a:r>
            <a:r>
              <a:rPr lang="ru-RU" dirty="0" smtClean="0"/>
              <a:t>, поради превъзбуждане на всички типове цветови рецептори на очите. С помощта на остротата на зрението</a:t>
            </a:r>
            <a:r>
              <a:rPr lang="ru-RU" baseline="0" dirty="0" smtClean="0"/>
              <a:t> можем и ясно да различаваме предмети, малки и големи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Контрастността на зрението ни позволява да разграничаваме предметите, които трудно</a:t>
            </a:r>
            <a:r>
              <a:rPr lang="ru-RU" baseline="0" dirty="0" smtClean="0"/>
              <a:t> се различават</a:t>
            </a:r>
            <a:r>
              <a:rPr lang="ru-RU" dirty="0" smtClean="0"/>
              <a:t> по цвят и яркост от общия фон. Зрението ни позволява да се адаптираме към промените в околната среда: към тъмнина, цветова осветеност;  освен</a:t>
            </a:r>
            <a:r>
              <a:rPr lang="ru-RU" baseline="0" dirty="0" smtClean="0"/>
              <a:t> това, ни позволява да се компенсира недостатъците на зрителния апарат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Не бива да подценяваме важността на зрението</a:t>
            </a:r>
            <a:r>
              <a:rPr lang="ru-RU" baseline="0" dirty="0" smtClean="0"/>
              <a:t> </a:t>
            </a:r>
            <a:r>
              <a:rPr lang="ru-RU" dirty="0" smtClean="0"/>
              <a:t>в нашия живот. Затова</a:t>
            </a:r>
            <a:r>
              <a:rPr lang="ru-RU" baseline="0" dirty="0" smtClean="0"/>
              <a:t> всеки трябва да пази очите си и да се грижи за тях</a:t>
            </a:r>
            <a:r>
              <a:rPr lang="ru-RU" dirty="0" smtClean="0"/>
              <a:t>, да знае, кое е полезно за здравето им и кое може да им навреди. </a:t>
            </a:r>
          </a:p>
          <a:p>
            <a:r>
              <a:rPr lang="ru-RU" dirty="0" smtClean="0"/>
              <a:t>Как</a:t>
            </a:r>
            <a:r>
              <a:rPr lang="ru-RU" baseline="0" dirty="0" smtClean="0"/>
              <a:t> ще гледа човек на околния свят днес и утре, зависи единствено и само от него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281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Учените са установили, че  за последните сто години, от 1900 до 2000 година, зрителното натоварване в цивилизованото човечество е нараснало примерно около 20 пъти. Нашите предци основно</a:t>
            </a:r>
            <a:r>
              <a:rPr lang="ru-RU" baseline="0" dirty="0" smtClean="0"/>
              <a:t> са гледали надалече</a:t>
            </a:r>
            <a:r>
              <a:rPr lang="ru-RU" dirty="0" smtClean="0"/>
              <a:t>, съзерцавайки, как цъфти и узрява реколтата на полето, как пасат стадата и т.н. Тяхното внимание често се</a:t>
            </a:r>
            <a:r>
              <a:rPr lang="ru-RU" baseline="0" dirty="0" smtClean="0"/>
              <a:t> е превключвало от близки към далечни обекти</a:t>
            </a:r>
            <a:r>
              <a:rPr lang="ru-RU" dirty="0" smtClean="0"/>
              <a:t>, вследствие на което очните</a:t>
            </a:r>
            <a:r>
              <a:rPr lang="ru-RU" baseline="0" dirty="0" smtClean="0"/>
              <a:t> мускули не са застивали в едно положение </a:t>
            </a:r>
            <a:r>
              <a:rPr lang="ru-RU" dirty="0" smtClean="0"/>
              <a:t>и не са били пренапрегнати, както при съвременните хора.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r>
              <a:rPr lang="ru-RU" dirty="0" smtClean="0"/>
              <a:t>По приблизителни</a:t>
            </a:r>
            <a:r>
              <a:rPr lang="ru-RU" baseline="0" dirty="0" smtClean="0"/>
              <a:t> изчисления</a:t>
            </a:r>
            <a:r>
              <a:rPr lang="ru-RU" dirty="0" smtClean="0"/>
              <a:t>, броят на работещите</a:t>
            </a:r>
            <a:r>
              <a:rPr lang="ru-RU" baseline="0" dirty="0" smtClean="0"/>
              <a:t> в офис е около </a:t>
            </a:r>
            <a:r>
              <a:rPr lang="ru-RU" dirty="0" smtClean="0"/>
              <a:t>35-45% от общото население в</a:t>
            </a:r>
            <a:r>
              <a:rPr lang="ru-RU" baseline="0" dirty="0" smtClean="0"/>
              <a:t> трудоспособна възраст </a:t>
            </a:r>
            <a:r>
              <a:rPr lang="bg-BG" baseline="0" dirty="0" smtClean="0"/>
              <a:t>на</a:t>
            </a:r>
            <a:r>
              <a:rPr lang="ru-RU" baseline="0" dirty="0" smtClean="0"/>
              <a:t> Русия</a:t>
            </a:r>
            <a:r>
              <a:rPr lang="ru-RU" dirty="0" smtClean="0"/>
              <a:t>. </a:t>
            </a:r>
          </a:p>
          <a:p>
            <a:r>
              <a:rPr lang="ru-RU" baseline="0" dirty="0" smtClean="0"/>
              <a:t>Именно те прекарват по-голямата част от работното си време в седнало положение</a:t>
            </a:r>
            <a:r>
              <a:rPr lang="ru-RU" dirty="0" smtClean="0"/>
              <a:t>. Ако добавим към</a:t>
            </a:r>
            <a:r>
              <a:rPr lang="ru-RU" baseline="0" dirty="0" smtClean="0"/>
              <a:t> това хората, чийто характер на работа изисква да работят седнали (шофьори, машинисти, касиери…), то кръгът на целевата аудитория се разширява до 70-80% от трудоспособното население.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Работата в седнало положение и физиологически неправилната стойка причинява болки в шията</a:t>
            </a:r>
            <a:r>
              <a:rPr lang="ru-RU" dirty="0" smtClean="0"/>
              <a:t> (шийно-гръден радикулит), от перенапрежението на гръбначния стълб се появяват болки в гърба, парене</a:t>
            </a:r>
            <a:r>
              <a:rPr lang="ru-RU" baseline="0" dirty="0" smtClean="0"/>
              <a:t> в очите</a:t>
            </a:r>
            <a:r>
              <a:rPr lang="ru-RU" dirty="0" smtClean="0"/>
              <a:t>, необичайни</a:t>
            </a:r>
            <a:r>
              <a:rPr lang="ru-RU" baseline="0" dirty="0" smtClean="0"/>
              <a:t> усещания в главата</a:t>
            </a:r>
            <a:r>
              <a:rPr lang="ru-RU" dirty="0" smtClean="0"/>
              <a:t> (нарушава се мозъчното кръвообращение), а след време се появяват  психоневрози, влошаване на здрението, и хемороиди. </a:t>
            </a:r>
          </a:p>
          <a:p>
            <a:r>
              <a:rPr lang="ru-RU" baseline="0" dirty="0" smtClean="0"/>
              <a:t>Според статистиката </a:t>
            </a:r>
            <a:r>
              <a:rPr lang="ru-RU" dirty="0" smtClean="0"/>
              <a:t>87% от хората страдат от нарушения в стойката, остеохондрози</a:t>
            </a:r>
            <a:r>
              <a:rPr lang="ru-RU" baseline="0" dirty="0" smtClean="0"/>
              <a:t> в</a:t>
            </a:r>
            <a:r>
              <a:rPr lang="ru-RU" dirty="0" smtClean="0"/>
              <a:t> шийния и лумбалния дял, проблеми със зрението и всичко</a:t>
            </a:r>
            <a:r>
              <a:rPr lang="ru-RU" baseline="0" dirty="0" smtClean="0"/>
              <a:t> това заради работата в седнало положение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862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Наред с измененията от социално-битов и индустриален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характер, към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причините за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слабото зрение при съвременния човек учените отнасят: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Слабост на мозъчните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съдове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Неправилно лечение на простудни и общи заболявания;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Дълго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стоене пред телевизора или компютъра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Постоянно четене при мощно или обратно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недостатъчно осветление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Храносмилателни разстройства, небалансирано хранене, дефицит на витамини в храната;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Стрес, безпокойство и употреба на алкохол – те също водят до отслабване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влошаване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зрението.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«Хората без очила са</a:t>
            </a:r>
            <a:r>
              <a:rPr lang="ru-RU" baseline="0" dirty="0" smtClean="0"/>
              <a:t> толкова малко, защото половината от тях трябва да носят очила, но не си признават, а другата половина носят лещи.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За последните десетилетия на Земята значително е нараснал</a:t>
            </a:r>
            <a:r>
              <a:rPr lang="ru-RU" baseline="0" dirty="0" smtClean="0"/>
              <a:t> броят на хората</a:t>
            </a:r>
            <a:r>
              <a:rPr lang="ru-RU" dirty="0" smtClean="0"/>
              <a:t>, страдащи от нарушения</a:t>
            </a:r>
            <a:r>
              <a:rPr lang="ru-RU" baseline="0" dirty="0" smtClean="0"/>
              <a:t> в</a:t>
            </a:r>
            <a:r>
              <a:rPr lang="ru-RU" dirty="0" smtClean="0"/>
              <a:t> зрението. Около 1 милиард жители на нашата планета носят очила, всеки четвърти човек в развитите страни</a:t>
            </a:r>
            <a:r>
              <a:rPr lang="ru-RU" baseline="0" dirty="0" smtClean="0"/>
              <a:t> е късоглед</a:t>
            </a:r>
            <a:r>
              <a:rPr lang="ru-RU" dirty="0" smtClean="0"/>
              <a:t>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3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3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Може.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 подобряването ще трае, докато продължават</a:t>
            </a:r>
            <a:r>
              <a:rPr lang="ru-RU" baseline="0" dirty="0" smtClean="0"/>
              <a:t> тренировките, след това ефектът ще спре</a:t>
            </a:r>
            <a:r>
              <a:rPr lang="ru-RU" dirty="0" smtClean="0"/>
              <a:t>. </a:t>
            </a:r>
            <a:r>
              <a:rPr lang="bg-BG" dirty="0" smtClean="0"/>
              <a:t>В миналото войниците са използвали ед</a:t>
            </a:r>
            <a:r>
              <a:rPr lang="ru-RU" dirty="0" smtClean="0"/>
              <a:t>на</a:t>
            </a:r>
            <a:r>
              <a:rPr lang="ru-RU" baseline="0" dirty="0" smtClean="0"/>
              <a:t> напълно научна рецепта за повишаване на остротата на зрението</a:t>
            </a:r>
            <a:r>
              <a:rPr lang="ru-RU" dirty="0" smtClean="0"/>
              <a:t>. Рано сутрин са гледали</a:t>
            </a:r>
            <a:r>
              <a:rPr lang="ru-RU" baseline="0" dirty="0" smtClean="0"/>
              <a:t> изгрева на слънцето през мъглата</a:t>
            </a:r>
            <a:r>
              <a:rPr lang="ru-RU" dirty="0" smtClean="0"/>
              <a:t>. Разсеяните инфрачервени лъчи на изгряващото слънце попадали</a:t>
            </a:r>
            <a:r>
              <a:rPr lang="ru-RU" baseline="0" dirty="0" smtClean="0"/>
              <a:t> върху очната ретина</a:t>
            </a:r>
            <a:r>
              <a:rPr lang="ru-RU" dirty="0" smtClean="0"/>
              <a:t>, раздразвали</a:t>
            </a:r>
            <a:r>
              <a:rPr lang="ru-RU" baseline="0" dirty="0" smtClean="0"/>
              <a:t> са я, създавали са топлинна енергия и са</a:t>
            </a:r>
            <a:r>
              <a:rPr lang="ru-RU" dirty="0" smtClean="0"/>
              <a:t> ускорявали кръвообращението. По този начин зрението се е подобрявало. Лечебният ефект на тази тренировка е завършвал с</a:t>
            </a:r>
            <a:r>
              <a:rPr lang="ru-RU" baseline="0" dirty="0" smtClean="0"/>
              <a:t> изгряването на слънцето</a:t>
            </a:r>
            <a:r>
              <a:rPr lang="ru-RU" dirty="0" smtClean="0"/>
              <a:t>. Гледането на звездите (особено</a:t>
            </a:r>
            <a:r>
              <a:rPr lang="ru-RU" baseline="0" dirty="0" smtClean="0"/>
              <a:t> при залез</a:t>
            </a:r>
            <a:r>
              <a:rPr lang="ru-RU" dirty="0" smtClean="0"/>
              <a:t>) е много опасно: триминутното съзерцани</a:t>
            </a:r>
            <a:r>
              <a:rPr lang="ru-RU" baseline="0" dirty="0" smtClean="0"/>
              <a:t>е на светилата е </a:t>
            </a:r>
            <a:r>
              <a:rPr lang="ru-RU" dirty="0" smtClean="0"/>
              <a:t> достатъчно, за да се причини непоправимо</a:t>
            </a:r>
            <a:r>
              <a:rPr lang="ru-RU" baseline="0" dirty="0" smtClean="0"/>
              <a:t> изгаряне на ретината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9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Важното значение на витамините и минералите за здравето на очите е отдавна известно.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Резултатите от провежданите в последно време изследвания свидетелстват, че приемането на хранителни добавки е един от най-перспективните методи за профилактика на нарушаване на остротата на зрението.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именно: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профилактика на прогресивна диабетна ретинопатия — главна причина за слепота сред лицата в трудоспособна възраст;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алтернативен вариант на лечение в терминален стадий на старческа дегенерация на жълто петно — основна причина за слепота при възрастните хора;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забавяне на развитието на катаракта, което поразява повече от половината от населението над 75 годишна възраст.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157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Омега-3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мастните киселини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имат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положителен ефект върху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симптомите и клиничните прояви на «сухото око», както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за профилактика на този проблем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изследване на повече от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32000 жени на възраст от 45 до 84 години е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установено положителното влияние на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Омега-3 върху синдрома на сухотата на окото.  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Присъствието на Омега-3 мастни киселини в храната намалява с 30%  риска от появата на възрастова дегенерация на макулата (едно от най-разпространените и малко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изучени очни заболявания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които са основна причина за загуба на зрението при хора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над 60 години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състава на продукта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 в голяма концентрация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 съдържат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Омега-3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EPA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 Трябва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 се отбележи, че нашият организъм не произвежда самостоятелно </a:t>
            </a:r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Омега-3, затова е необходимо да бъдат</a:t>
            </a:r>
            <a:r>
              <a:rPr lang="ru-R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приемани допълнително полиненаситени мастни киселини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Омега-3, а особено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декозохексаенова киселина) помагат за запазване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здравето на окото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предотвратява появата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синдрома «сухо око», повишава микроциркулацията на ензимите на очната ретина, влияе на повишаването на качеството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зрението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предотвратяват развитието на възпаления.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капсула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 съдържа състава си 300 мг Омега-3, което съответства на дневната норма за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полиненаситени мастни киселини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От които 250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0" dirty="0" smtClean="0"/>
              <a:t>Лутеин 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неговият изомер зеаксантин -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растителните пигменти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отнасят към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семейството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каротиноидите, подобни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бета–каротен. Те имат важно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значение за очите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защото са единствените каротиноиди, които се съдържат в очите, за разлика от останалите тъкани на организма. Те са ценни поради способността им да поглъщат синята светлина и  имат антиоксидантна активност. Лутеинът и зеаксантинът намаляват  риска от появата на две основни заболявания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очите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катаракта и дегенерация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жълтото петно и са един от основните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компоненти в профилактиката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различни очни заболявания.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Лутеинът и зеаксантинът  съкращават измененията в непрозрачността на очната леща, което влияе положително на остротата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зрението при остаряване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организма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 състава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продукта 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 лутеинът и зеаксантинът се съдържат в оптимално подобрана дозировка 5:1, това е най-доброто съотношение помежду им. Препоръчваната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употреба на лутеин е 5 до 10 мг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денонощие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Витамини В2 (</a:t>
            </a:r>
            <a:r>
              <a:rPr lang="ru-RU" b="1" dirty="0" smtClean="0"/>
              <a:t>Рибофлавин)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те също имат важна роля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поддържане на зрителната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функция на очите. Витамин В2 (рибофлавин)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помага за подобряване на остротата на зрението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неговата адаптация към тъмнина, предотвратява раздразнението на очната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лигавица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вредното въздействие на ултравиолетовите лъчи и появата на късогледство. Витамин Е забавя процесите на развитие на възрастови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особености в зрението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действа антиоксидантно, подобрява кръвообращението и има силен противовъзпалителен ефект.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помощ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съдържащите се във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витамини в състава му влиза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незаменимият минерал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Цинк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който помага и за защита на клетките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вредното въздействие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свободните радикали. Цинк – важен микроелемент за здравето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ретината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структурата на окото Цинкът е преобладаващо минерално вещество. При дефицит на  Цинк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 влошава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остротата на зрението.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клинични изследвания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AREDS е доказано, че приемът на добавки с високи съдържание на цинк в съчетание с антиоксиданти, води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намаляване на риска от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прогресивна старческа дегенерация на жълто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петно до късен стадий сред пациенти, при които се наблюдава значително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количество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друзи [Източник: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Related Eye Disease Study Research Group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randomized, placebo-controlled, clinical trial of high-dose supplementation with vitamins C and E, beta carotene, and zinc for age-related macular degeneration and vision loss: AREDS report no. 8.//</a:t>
            </a:r>
            <a:r>
              <a:rPr lang="ru-RU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rchives of Ophthalmology"/>
              </a:rPr>
              <a:t>Arch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rchives of Ophthalmology"/>
              </a:rPr>
              <a:t> </a:t>
            </a:r>
            <a:r>
              <a:rPr lang="ru-RU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rchives of Ophthalmology"/>
              </a:rPr>
              <a:t>Ophthalmol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2001;119:1417-1436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8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Ние</a:t>
            </a:r>
            <a:r>
              <a:rPr lang="ru-RU" baseline="0" dirty="0" smtClean="0"/>
              <a:t> препоръчваме прием на</a:t>
            </a:r>
            <a:r>
              <a:rPr lang="ru-RU" dirty="0" smtClean="0"/>
              <a:t> </a:t>
            </a:r>
            <a:r>
              <a:rPr lang="en-US" dirty="0" err="1" smtClean="0"/>
              <a:t>Visi</a:t>
            </a:r>
            <a:r>
              <a:rPr lang="ru-RU" dirty="0" smtClean="0"/>
              <a:t>-</a:t>
            </a:r>
            <a:r>
              <a:rPr lang="en-US" dirty="0" smtClean="0"/>
              <a:t>Prime</a:t>
            </a:r>
            <a:r>
              <a:rPr lang="ru-RU" dirty="0" smtClean="0"/>
              <a:t> по 1-на капсула на ден по време на хранене. И направихме този прием</a:t>
            </a:r>
            <a:r>
              <a:rPr lang="ru-RU" baseline="0" dirty="0" smtClean="0"/>
              <a:t> максимално приятен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Обърнете внимание, на външен</a:t>
            </a:r>
            <a:r>
              <a:rPr lang="ru-RU" baseline="0" dirty="0" smtClean="0"/>
              <a:t> вид </a:t>
            </a:r>
            <a:r>
              <a:rPr lang="en-US" dirty="0" err="1" smtClean="0"/>
              <a:t>Visi</a:t>
            </a:r>
            <a:r>
              <a:rPr lang="ru-RU" dirty="0" smtClean="0"/>
              <a:t>-</a:t>
            </a:r>
            <a:r>
              <a:rPr lang="en-US" dirty="0" smtClean="0"/>
              <a:t>Prime</a:t>
            </a:r>
            <a:r>
              <a:rPr lang="ru-RU" baseline="0" dirty="0" smtClean="0"/>
              <a:t> прилича на ядка в натурален шоколад. </a:t>
            </a:r>
            <a:r>
              <a:rPr lang="ru-RU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Забележителният шоколадов</a:t>
            </a:r>
            <a:r>
              <a:rPr lang="ru-RU" baseline="0" dirty="0" smtClean="0"/>
              <a:t> цвят</a:t>
            </a:r>
            <a:r>
              <a:rPr lang="ru-RU" dirty="0" smtClean="0"/>
              <a:t>, лекият сладникав вкус на</a:t>
            </a:r>
            <a:r>
              <a:rPr lang="ru-RU" baseline="0" dirty="0" smtClean="0"/>
              <a:t> обвивката е постигнат от п</a:t>
            </a:r>
            <a:r>
              <a:rPr lang="ru-RU" dirty="0" smtClean="0"/>
              <a:t>роизводителите чрез добавяне на естествен оцветител</a:t>
            </a:r>
            <a:r>
              <a:rPr lang="ru-RU" baseline="0" dirty="0" smtClean="0"/>
              <a:t> от рожкови.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</a:rPr>
              <a:t>Тропическото</a:t>
            </a:r>
            <a:r>
              <a:rPr lang="ru-RU" baseline="0" dirty="0" smtClean="0">
                <a:effectLst/>
              </a:rPr>
              <a:t> дърво</a:t>
            </a:r>
            <a:r>
              <a:rPr lang="ru-RU" dirty="0" smtClean="0">
                <a:effectLst/>
              </a:rPr>
              <a:t> рожков е</a:t>
            </a:r>
            <a:r>
              <a:rPr lang="ru-RU" baseline="0" dirty="0" smtClean="0">
                <a:effectLst/>
              </a:rPr>
              <a:t> източник на най-вкусния за почитателите на здравословното хранене продукт в света</a:t>
            </a:r>
            <a:r>
              <a:rPr lang="ru-RU" dirty="0" smtClean="0">
                <a:effectLst/>
              </a:rPr>
              <a:t>. От това растение се прави</a:t>
            </a:r>
            <a:r>
              <a:rPr lang="ru-RU" baseline="0" dirty="0" smtClean="0">
                <a:effectLst/>
              </a:rPr>
              <a:t> прах, напомнящ на обикновеното какао, както</a:t>
            </a:r>
            <a:r>
              <a:rPr lang="ru-RU" dirty="0" smtClean="0">
                <a:effectLst/>
              </a:rPr>
              <a:t> и натурален подсладител – сироп от рожков. И единият, и другият продукт са известни под наименованието «кероб». 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E2EB0-75EE-42E2-AB57-4783D8095DD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40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00" b="0" i="0">
                <a:solidFill>
                  <a:srgbClr val="5AB7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00" b="0" i="0">
                <a:solidFill>
                  <a:srgbClr val="5AB7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00" b="0" i="0">
                <a:solidFill>
                  <a:srgbClr val="5AB7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451261" y="4484770"/>
            <a:ext cx="1196340" cy="1196340"/>
          </a:xfrm>
          <a:custGeom>
            <a:avLst/>
            <a:gdLst/>
            <a:ahLst/>
            <a:cxnLst/>
            <a:rect l="l" t="t" r="r" b="b"/>
            <a:pathLst>
              <a:path w="1196340" h="1196339">
                <a:moveTo>
                  <a:pt x="597531" y="0"/>
                </a:moveTo>
                <a:lnTo>
                  <a:pt x="0" y="597531"/>
                </a:lnTo>
                <a:lnTo>
                  <a:pt x="598568" y="1195942"/>
                </a:lnTo>
                <a:lnTo>
                  <a:pt x="720818" y="1073726"/>
                </a:lnTo>
                <a:lnTo>
                  <a:pt x="598473" y="1073726"/>
                </a:lnTo>
                <a:lnTo>
                  <a:pt x="122383" y="597625"/>
                </a:lnTo>
                <a:lnTo>
                  <a:pt x="597615" y="122383"/>
                </a:lnTo>
                <a:lnTo>
                  <a:pt x="719883" y="122383"/>
                </a:lnTo>
                <a:lnTo>
                  <a:pt x="597531" y="0"/>
                </a:lnTo>
                <a:close/>
              </a:path>
              <a:path w="1196340" h="1196339">
                <a:moveTo>
                  <a:pt x="719883" y="122383"/>
                </a:moveTo>
                <a:lnTo>
                  <a:pt x="597615" y="122383"/>
                </a:lnTo>
                <a:lnTo>
                  <a:pt x="1073726" y="598568"/>
                </a:lnTo>
                <a:lnTo>
                  <a:pt x="598473" y="1073726"/>
                </a:lnTo>
                <a:lnTo>
                  <a:pt x="720818" y="1073726"/>
                </a:lnTo>
                <a:lnTo>
                  <a:pt x="1196026" y="598651"/>
                </a:lnTo>
                <a:lnTo>
                  <a:pt x="719883" y="122383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252602" y="4503490"/>
            <a:ext cx="1003300" cy="233679"/>
          </a:xfrm>
          <a:custGeom>
            <a:avLst/>
            <a:gdLst/>
            <a:ahLst/>
            <a:cxnLst/>
            <a:rect l="l" t="t" r="r" b="b"/>
            <a:pathLst>
              <a:path w="1003300" h="233679">
                <a:moveTo>
                  <a:pt x="0" y="95578"/>
                </a:moveTo>
                <a:lnTo>
                  <a:pt x="131545" y="227040"/>
                </a:lnTo>
                <a:lnTo>
                  <a:pt x="186926" y="231537"/>
                </a:lnTo>
                <a:lnTo>
                  <a:pt x="241697" y="233556"/>
                </a:lnTo>
                <a:lnTo>
                  <a:pt x="295803" y="233228"/>
                </a:lnTo>
                <a:lnTo>
                  <a:pt x="349190" y="230686"/>
                </a:lnTo>
                <a:lnTo>
                  <a:pt x="401804" y="226065"/>
                </a:lnTo>
                <a:lnTo>
                  <a:pt x="453590" y="219496"/>
                </a:lnTo>
                <a:lnTo>
                  <a:pt x="504496" y="211112"/>
                </a:lnTo>
                <a:lnTo>
                  <a:pt x="554466" y="201047"/>
                </a:lnTo>
                <a:lnTo>
                  <a:pt x="603447" y="189434"/>
                </a:lnTo>
                <a:lnTo>
                  <a:pt x="651384" y="176405"/>
                </a:lnTo>
                <a:lnTo>
                  <a:pt x="698224" y="162093"/>
                </a:lnTo>
                <a:lnTo>
                  <a:pt x="743911" y="146632"/>
                </a:lnTo>
                <a:lnTo>
                  <a:pt x="788393" y="130154"/>
                </a:lnTo>
                <a:lnTo>
                  <a:pt x="793037" y="128289"/>
                </a:lnTo>
                <a:lnTo>
                  <a:pt x="325343" y="128289"/>
                </a:lnTo>
                <a:lnTo>
                  <a:pt x="271721" y="126953"/>
                </a:lnTo>
                <a:lnTo>
                  <a:pt x="217375" y="123794"/>
                </a:lnTo>
                <a:lnTo>
                  <a:pt x="162354" y="118728"/>
                </a:lnTo>
                <a:lnTo>
                  <a:pt x="109433" y="112017"/>
                </a:lnTo>
                <a:lnTo>
                  <a:pt x="106206" y="112017"/>
                </a:lnTo>
                <a:lnTo>
                  <a:pt x="76085" y="108151"/>
                </a:lnTo>
                <a:lnTo>
                  <a:pt x="48830" y="104123"/>
                </a:lnTo>
                <a:lnTo>
                  <a:pt x="23712" y="99932"/>
                </a:lnTo>
                <a:lnTo>
                  <a:pt x="0" y="95578"/>
                </a:lnTo>
                <a:close/>
              </a:path>
              <a:path w="1003300" h="233679">
                <a:moveTo>
                  <a:pt x="980619" y="0"/>
                </a:moveTo>
                <a:lnTo>
                  <a:pt x="977540" y="83"/>
                </a:lnTo>
                <a:lnTo>
                  <a:pt x="974462" y="1026"/>
                </a:lnTo>
                <a:lnTo>
                  <a:pt x="971886" y="2481"/>
                </a:lnTo>
                <a:lnTo>
                  <a:pt x="933674" y="17871"/>
                </a:lnTo>
                <a:lnTo>
                  <a:pt x="894035" y="32611"/>
                </a:lnTo>
                <a:lnTo>
                  <a:pt x="853019" y="46617"/>
                </a:lnTo>
                <a:lnTo>
                  <a:pt x="810678" y="59806"/>
                </a:lnTo>
                <a:lnTo>
                  <a:pt x="767060" y="72093"/>
                </a:lnTo>
                <a:lnTo>
                  <a:pt x="722216" y="83395"/>
                </a:lnTo>
                <a:lnTo>
                  <a:pt x="676196" y="93629"/>
                </a:lnTo>
                <a:lnTo>
                  <a:pt x="629050" y="102709"/>
                </a:lnTo>
                <a:lnTo>
                  <a:pt x="580829" y="110552"/>
                </a:lnTo>
                <a:lnTo>
                  <a:pt x="531582" y="117076"/>
                </a:lnTo>
                <a:lnTo>
                  <a:pt x="481360" y="122195"/>
                </a:lnTo>
                <a:lnTo>
                  <a:pt x="430213" y="125826"/>
                </a:lnTo>
                <a:lnTo>
                  <a:pt x="378190" y="127885"/>
                </a:lnTo>
                <a:lnTo>
                  <a:pt x="325343" y="128289"/>
                </a:lnTo>
                <a:lnTo>
                  <a:pt x="793037" y="128289"/>
                </a:lnTo>
                <a:lnTo>
                  <a:pt x="831615" y="112793"/>
                </a:lnTo>
                <a:lnTo>
                  <a:pt x="873522" y="94681"/>
                </a:lnTo>
                <a:lnTo>
                  <a:pt x="914061" y="75951"/>
                </a:lnTo>
                <a:lnTo>
                  <a:pt x="953177" y="56737"/>
                </a:lnTo>
                <a:lnTo>
                  <a:pt x="990817" y="37171"/>
                </a:lnTo>
                <a:lnTo>
                  <a:pt x="997927" y="33904"/>
                </a:lnTo>
                <a:lnTo>
                  <a:pt x="1002817" y="26899"/>
                </a:lnTo>
                <a:lnTo>
                  <a:pt x="1002377" y="19015"/>
                </a:lnTo>
                <a:lnTo>
                  <a:pt x="1000412" y="11323"/>
                </a:lnTo>
                <a:lnTo>
                  <a:pt x="995645" y="5204"/>
                </a:lnTo>
                <a:lnTo>
                  <a:pt x="988804" y="1236"/>
                </a:lnTo>
                <a:lnTo>
                  <a:pt x="980619" y="0"/>
                </a:lnTo>
                <a:close/>
              </a:path>
              <a:path w="1003300" h="233679">
                <a:moveTo>
                  <a:pt x="106708" y="111671"/>
                </a:moveTo>
                <a:lnTo>
                  <a:pt x="106206" y="112017"/>
                </a:lnTo>
                <a:lnTo>
                  <a:pt x="109433" y="112017"/>
                </a:lnTo>
                <a:lnTo>
                  <a:pt x="106708" y="11167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510629" y="4731080"/>
            <a:ext cx="744855" cy="229870"/>
          </a:xfrm>
          <a:custGeom>
            <a:avLst/>
            <a:gdLst/>
            <a:ahLst/>
            <a:cxnLst/>
            <a:rect l="l" t="t" r="r" b="b"/>
            <a:pathLst>
              <a:path w="744854" h="229870">
                <a:moveTo>
                  <a:pt x="0" y="126153"/>
                </a:moveTo>
                <a:lnTo>
                  <a:pt x="103630" y="229783"/>
                </a:lnTo>
                <a:lnTo>
                  <a:pt x="159096" y="224316"/>
                </a:lnTo>
                <a:lnTo>
                  <a:pt x="213627" y="216713"/>
                </a:lnTo>
                <a:lnTo>
                  <a:pt x="267158" y="207132"/>
                </a:lnTo>
                <a:lnTo>
                  <a:pt x="319621" y="195731"/>
                </a:lnTo>
                <a:lnTo>
                  <a:pt x="370952" y="182666"/>
                </a:lnTo>
                <a:lnTo>
                  <a:pt x="421084" y="168096"/>
                </a:lnTo>
                <a:lnTo>
                  <a:pt x="469953" y="152178"/>
                </a:lnTo>
                <a:lnTo>
                  <a:pt x="517492" y="135069"/>
                </a:lnTo>
                <a:lnTo>
                  <a:pt x="535732" y="127897"/>
                </a:lnTo>
                <a:lnTo>
                  <a:pt x="54695" y="127897"/>
                </a:lnTo>
                <a:lnTo>
                  <a:pt x="0" y="126153"/>
                </a:lnTo>
                <a:close/>
              </a:path>
              <a:path w="744854" h="229870">
                <a:moveTo>
                  <a:pt x="722585" y="0"/>
                </a:moveTo>
                <a:lnTo>
                  <a:pt x="719496" y="345"/>
                </a:lnTo>
                <a:lnTo>
                  <a:pt x="716417" y="1036"/>
                </a:lnTo>
                <a:lnTo>
                  <a:pt x="713842" y="2481"/>
                </a:lnTo>
                <a:lnTo>
                  <a:pt x="674990" y="18117"/>
                </a:lnTo>
                <a:lnTo>
                  <a:pt x="634657" y="33068"/>
                </a:lnTo>
                <a:lnTo>
                  <a:pt x="592896" y="47248"/>
                </a:lnTo>
                <a:lnTo>
                  <a:pt x="549762" y="60573"/>
                </a:lnTo>
                <a:lnTo>
                  <a:pt x="505307" y="72956"/>
                </a:lnTo>
                <a:lnTo>
                  <a:pt x="459587" y="84312"/>
                </a:lnTo>
                <a:lnTo>
                  <a:pt x="412654" y="94555"/>
                </a:lnTo>
                <a:lnTo>
                  <a:pt x="364562" y="103599"/>
                </a:lnTo>
                <a:lnTo>
                  <a:pt x="315366" y="111359"/>
                </a:lnTo>
                <a:lnTo>
                  <a:pt x="265118" y="117749"/>
                </a:lnTo>
                <a:lnTo>
                  <a:pt x="213874" y="122684"/>
                </a:lnTo>
                <a:lnTo>
                  <a:pt x="161686" y="126077"/>
                </a:lnTo>
                <a:lnTo>
                  <a:pt x="108608" y="127843"/>
                </a:lnTo>
                <a:lnTo>
                  <a:pt x="54695" y="127897"/>
                </a:lnTo>
                <a:lnTo>
                  <a:pt x="535732" y="127897"/>
                </a:lnTo>
                <a:lnTo>
                  <a:pt x="608318" y="97907"/>
                </a:lnTo>
                <a:lnTo>
                  <a:pt x="651473" y="78171"/>
                </a:lnTo>
                <a:lnTo>
                  <a:pt x="693036" y="57873"/>
                </a:lnTo>
                <a:lnTo>
                  <a:pt x="732941" y="37171"/>
                </a:lnTo>
                <a:lnTo>
                  <a:pt x="739883" y="33915"/>
                </a:lnTo>
                <a:lnTo>
                  <a:pt x="744762" y="26815"/>
                </a:lnTo>
                <a:lnTo>
                  <a:pt x="744333" y="18669"/>
                </a:lnTo>
                <a:lnTo>
                  <a:pt x="742367" y="11177"/>
                </a:lnTo>
                <a:lnTo>
                  <a:pt x="737601" y="5160"/>
                </a:lnTo>
                <a:lnTo>
                  <a:pt x="730764" y="1231"/>
                </a:lnTo>
                <a:lnTo>
                  <a:pt x="722585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642950" y="4950570"/>
            <a:ext cx="612775" cy="227329"/>
          </a:xfrm>
          <a:custGeom>
            <a:avLst/>
            <a:gdLst/>
            <a:ahLst/>
            <a:cxnLst/>
            <a:rect l="l" t="t" r="r" b="b"/>
            <a:pathLst>
              <a:path w="612775" h="227329">
                <a:moveTo>
                  <a:pt x="590264" y="0"/>
                </a:moveTo>
                <a:lnTo>
                  <a:pt x="587175" y="429"/>
                </a:lnTo>
                <a:lnTo>
                  <a:pt x="584097" y="1036"/>
                </a:lnTo>
                <a:lnTo>
                  <a:pt x="581521" y="2397"/>
                </a:lnTo>
                <a:lnTo>
                  <a:pt x="539638" y="19477"/>
                </a:lnTo>
                <a:lnTo>
                  <a:pt x="497273" y="35746"/>
                </a:lnTo>
                <a:lnTo>
                  <a:pt x="454174" y="51086"/>
                </a:lnTo>
                <a:lnTo>
                  <a:pt x="410089" y="65381"/>
                </a:lnTo>
                <a:lnTo>
                  <a:pt x="364768" y="78514"/>
                </a:lnTo>
                <a:lnTo>
                  <a:pt x="317960" y="90367"/>
                </a:lnTo>
                <a:lnTo>
                  <a:pt x="269413" y="100824"/>
                </a:lnTo>
                <a:lnTo>
                  <a:pt x="218875" y="109767"/>
                </a:lnTo>
                <a:lnTo>
                  <a:pt x="166096" y="117080"/>
                </a:lnTo>
                <a:lnTo>
                  <a:pt x="110823" y="122645"/>
                </a:lnTo>
                <a:lnTo>
                  <a:pt x="0" y="227123"/>
                </a:lnTo>
                <a:lnTo>
                  <a:pt x="52853" y="220814"/>
                </a:lnTo>
                <a:lnTo>
                  <a:pt x="104803" y="212609"/>
                </a:lnTo>
                <a:lnTo>
                  <a:pt x="155795" y="202650"/>
                </a:lnTo>
                <a:lnTo>
                  <a:pt x="205770" y="191075"/>
                </a:lnTo>
                <a:lnTo>
                  <a:pt x="254672" y="178025"/>
                </a:lnTo>
                <a:lnTo>
                  <a:pt x="302445" y="163639"/>
                </a:lnTo>
                <a:lnTo>
                  <a:pt x="349031" y="148056"/>
                </a:lnTo>
                <a:lnTo>
                  <a:pt x="394374" y="131417"/>
                </a:lnTo>
                <a:lnTo>
                  <a:pt x="438417" y="113860"/>
                </a:lnTo>
                <a:lnTo>
                  <a:pt x="481103" y="95526"/>
                </a:lnTo>
                <a:lnTo>
                  <a:pt x="522376" y="76554"/>
                </a:lnTo>
                <a:lnTo>
                  <a:pt x="562178" y="57084"/>
                </a:lnTo>
                <a:lnTo>
                  <a:pt x="600452" y="37255"/>
                </a:lnTo>
                <a:lnTo>
                  <a:pt x="607562" y="33747"/>
                </a:lnTo>
                <a:lnTo>
                  <a:pt x="612442" y="26543"/>
                </a:lnTo>
                <a:lnTo>
                  <a:pt x="612012" y="18753"/>
                </a:lnTo>
                <a:lnTo>
                  <a:pt x="610047" y="11031"/>
                </a:lnTo>
                <a:lnTo>
                  <a:pt x="605281" y="4947"/>
                </a:lnTo>
                <a:lnTo>
                  <a:pt x="598443" y="1077"/>
                </a:lnTo>
                <a:lnTo>
                  <a:pt x="590264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414527" y="5176308"/>
            <a:ext cx="841375" cy="233679"/>
          </a:xfrm>
          <a:custGeom>
            <a:avLst/>
            <a:gdLst/>
            <a:ahLst/>
            <a:cxnLst/>
            <a:rect l="l" t="t" r="r" b="b"/>
            <a:pathLst>
              <a:path w="841375" h="233679">
                <a:moveTo>
                  <a:pt x="103640" y="126404"/>
                </a:moveTo>
                <a:lnTo>
                  <a:pt x="0" y="229521"/>
                </a:lnTo>
                <a:lnTo>
                  <a:pt x="56535" y="232722"/>
                </a:lnTo>
                <a:lnTo>
                  <a:pt x="112385" y="233384"/>
                </a:lnTo>
                <a:lnTo>
                  <a:pt x="167493" y="231653"/>
                </a:lnTo>
                <a:lnTo>
                  <a:pt x="221801" y="227673"/>
                </a:lnTo>
                <a:lnTo>
                  <a:pt x="275252" y="221589"/>
                </a:lnTo>
                <a:lnTo>
                  <a:pt x="327787" y="213544"/>
                </a:lnTo>
                <a:lnTo>
                  <a:pt x="379351" y="203685"/>
                </a:lnTo>
                <a:lnTo>
                  <a:pt x="429885" y="192155"/>
                </a:lnTo>
                <a:lnTo>
                  <a:pt x="479331" y="179100"/>
                </a:lnTo>
                <a:lnTo>
                  <a:pt x="527633" y="164663"/>
                </a:lnTo>
                <a:lnTo>
                  <a:pt x="574733" y="148989"/>
                </a:lnTo>
                <a:lnTo>
                  <a:pt x="620574" y="132224"/>
                </a:lnTo>
                <a:lnTo>
                  <a:pt x="631280" y="127965"/>
                </a:lnTo>
                <a:lnTo>
                  <a:pt x="161545" y="127965"/>
                </a:lnTo>
                <a:lnTo>
                  <a:pt x="103640" y="126404"/>
                </a:lnTo>
                <a:close/>
              </a:path>
              <a:path w="841375" h="233679">
                <a:moveTo>
                  <a:pt x="818687" y="0"/>
                </a:moveTo>
                <a:lnTo>
                  <a:pt x="815598" y="251"/>
                </a:lnTo>
                <a:lnTo>
                  <a:pt x="812503" y="1200"/>
                </a:lnTo>
                <a:lnTo>
                  <a:pt x="809943" y="2314"/>
                </a:lnTo>
                <a:lnTo>
                  <a:pt x="768688" y="18900"/>
                </a:lnTo>
                <a:lnTo>
                  <a:pt x="725750" y="34714"/>
                </a:lnTo>
                <a:lnTo>
                  <a:pt x="681197" y="49652"/>
                </a:lnTo>
                <a:lnTo>
                  <a:pt x="635095" y="63609"/>
                </a:lnTo>
                <a:lnTo>
                  <a:pt x="587512" y="76482"/>
                </a:lnTo>
                <a:lnTo>
                  <a:pt x="538514" y="88167"/>
                </a:lnTo>
                <a:lnTo>
                  <a:pt x="488169" y="98559"/>
                </a:lnTo>
                <a:lnTo>
                  <a:pt x="436543" y="107556"/>
                </a:lnTo>
                <a:lnTo>
                  <a:pt x="383703" y="115053"/>
                </a:lnTo>
                <a:lnTo>
                  <a:pt x="329717" y="120946"/>
                </a:lnTo>
                <a:lnTo>
                  <a:pt x="274650" y="125132"/>
                </a:lnTo>
                <a:lnTo>
                  <a:pt x="218571" y="127506"/>
                </a:lnTo>
                <a:lnTo>
                  <a:pt x="161545" y="127965"/>
                </a:lnTo>
                <a:lnTo>
                  <a:pt x="631280" y="127965"/>
                </a:lnTo>
                <a:lnTo>
                  <a:pt x="708247" y="95995"/>
                </a:lnTo>
                <a:lnTo>
                  <a:pt x="749965" y="76821"/>
                </a:lnTo>
                <a:lnTo>
                  <a:pt x="790193" y="57133"/>
                </a:lnTo>
                <a:lnTo>
                  <a:pt x="828875" y="37077"/>
                </a:lnTo>
                <a:lnTo>
                  <a:pt x="835985" y="33569"/>
                </a:lnTo>
                <a:lnTo>
                  <a:pt x="840864" y="26627"/>
                </a:lnTo>
                <a:lnTo>
                  <a:pt x="840435" y="18502"/>
                </a:lnTo>
                <a:lnTo>
                  <a:pt x="838469" y="11128"/>
                </a:lnTo>
                <a:lnTo>
                  <a:pt x="833703" y="5135"/>
                </a:lnTo>
                <a:lnTo>
                  <a:pt x="826866" y="1200"/>
                </a:lnTo>
                <a:lnTo>
                  <a:pt x="81868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219499" y="5397548"/>
            <a:ext cx="1036319" cy="233679"/>
          </a:xfrm>
          <a:custGeom>
            <a:avLst/>
            <a:gdLst/>
            <a:ahLst/>
            <a:cxnLst/>
            <a:rect l="l" t="t" r="r" b="b"/>
            <a:pathLst>
              <a:path w="1036320" h="233679">
                <a:moveTo>
                  <a:pt x="97295" y="106279"/>
                </a:moveTo>
                <a:lnTo>
                  <a:pt x="0" y="203323"/>
                </a:lnTo>
                <a:lnTo>
                  <a:pt x="14163" y="205522"/>
                </a:lnTo>
                <a:lnTo>
                  <a:pt x="28712" y="207625"/>
                </a:lnTo>
                <a:lnTo>
                  <a:pt x="43789" y="209633"/>
                </a:lnTo>
                <a:lnTo>
                  <a:pt x="59537" y="211543"/>
                </a:lnTo>
                <a:lnTo>
                  <a:pt x="115593" y="220968"/>
                </a:lnTo>
                <a:lnTo>
                  <a:pt x="171137" y="227699"/>
                </a:lnTo>
                <a:lnTo>
                  <a:pt x="226116" y="231865"/>
                </a:lnTo>
                <a:lnTo>
                  <a:pt x="280479" y="233598"/>
                </a:lnTo>
                <a:lnTo>
                  <a:pt x="334173" y="233028"/>
                </a:lnTo>
                <a:lnTo>
                  <a:pt x="387147" y="230288"/>
                </a:lnTo>
                <a:lnTo>
                  <a:pt x="439347" y="225507"/>
                </a:lnTo>
                <a:lnTo>
                  <a:pt x="490723" y="218818"/>
                </a:lnTo>
                <a:lnTo>
                  <a:pt x="541221" y="210350"/>
                </a:lnTo>
                <a:lnTo>
                  <a:pt x="590790" y="200236"/>
                </a:lnTo>
                <a:lnTo>
                  <a:pt x="639378" y="188605"/>
                </a:lnTo>
                <a:lnTo>
                  <a:pt x="686932" y="175590"/>
                </a:lnTo>
                <a:lnTo>
                  <a:pt x="733400" y="161321"/>
                </a:lnTo>
                <a:lnTo>
                  <a:pt x="778730" y="145929"/>
                </a:lnTo>
                <a:lnTo>
                  <a:pt x="822870" y="129545"/>
                </a:lnTo>
                <a:lnTo>
                  <a:pt x="826388" y="128132"/>
                </a:lnTo>
                <a:lnTo>
                  <a:pt x="358458" y="128132"/>
                </a:lnTo>
                <a:lnTo>
                  <a:pt x="304846" y="126761"/>
                </a:lnTo>
                <a:lnTo>
                  <a:pt x="250510" y="123561"/>
                </a:lnTo>
                <a:lnTo>
                  <a:pt x="195501" y="118447"/>
                </a:lnTo>
                <a:lnTo>
                  <a:pt x="143228" y="111766"/>
                </a:lnTo>
                <a:lnTo>
                  <a:pt x="139357" y="111766"/>
                </a:lnTo>
                <a:lnTo>
                  <a:pt x="117462" y="109093"/>
                </a:lnTo>
                <a:lnTo>
                  <a:pt x="97295" y="106279"/>
                </a:lnTo>
                <a:close/>
              </a:path>
              <a:path w="1036320" h="233679">
                <a:moveTo>
                  <a:pt x="1013696" y="0"/>
                </a:moveTo>
                <a:lnTo>
                  <a:pt x="1010618" y="0"/>
                </a:lnTo>
                <a:lnTo>
                  <a:pt x="1007529" y="774"/>
                </a:lnTo>
                <a:lnTo>
                  <a:pt x="1004964" y="2146"/>
                </a:lnTo>
                <a:lnTo>
                  <a:pt x="966748" y="17589"/>
                </a:lnTo>
                <a:lnTo>
                  <a:pt x="927107" y="32376"/>
                </a:lnTo>
                <a:lnTo>
                  <a:pt x="886090" y="46423"/>
                </a:lnTo>
                <a:lnTo>
                  <a:pt x="843748" y="59646"/>
                </a:lnTo>
                <a:lnTo>
                  <a:pt x="800130" y="71962"/>
                </a:lnTo>
                <a:lnTo>
                  <a:pt x="755287" y="83286"/>
                </a:lnTo>
                <a:lnTo>
                  <a:pt x="709269" y="93535"/>
                </a:lnTo>
                <a:lnTo>
                  <a:pt x="662126" y="102625"/>
                </a:lnTo>
                <a:lnTo>
                  <a:pt x="613909" y="110473"/>
                </a:lnTo>
                <a:lnTo>
                  <a:pt x="564667" y="116993"/>
                </a:lnTo>
                <a:lnTo>
                  <a:pt x="514451" y="122103"/>
                </a:lnTo>
                <a:lnTo>
                  <a:pt x="463310" y="125719"/>
                </a:lnTo>
                <a:lnTo>
                  <a:pt x="411296" y="127756"/>
                </a:lnTo>
                <a:lnTo>
                  <a:pt x="358458" y="128132"/>
                </a:lnTo>
                <a:lnTo>
                  <a:pt x="826388" y="128132"/>
                </a:lnTo>
                <a:lnTo>
                  <a:pt x="865768" y="112301"/>
                </a:lnTo>
                <a:lnTo>
                  <a:pt x="907372" y="94327"/>
                </a:lnTo>
                <a:lnTo>
                  <a:pt x="947629" y="75755"/>
                </a:lnTo>
                <a:lnTo>
                  <a:pt x="986487" y="56715"/>
                </a:lnTo>
                <a:lnTo>
                  <a:pt x="1023895" y="37339"/>
                </a:lnTo>
                <a:lnTo>
                  <a:pt x="1030994" y="33915"/>
                </a:lnTo>
                <a:lnTo>
                  <a:pt x="1035874" y="26721"/>
                </a:lnTo>
                <a:lnTo>
                  <a:pt x="1035455" y="18669"/>
                </a:lnTo>
                <a:lnTo>
                  <a:pt x="1033488" y="11201"/>
                </a:lnTo>
                <a:lnTo>
                  <a:pt x="1028718" y="5160"/>
                </a:lnTo>
                <a:lnTo>
                  <a:pt x="1021877" y="1207"/>
                </a:lnTo>
                <a:lnTo>
                  <a:pt x="1013696" y="0"/>
                </a:lnTo>
                <a:close/>
              </a:path>
              <a:path w="1036320" h="233679">
                <a:moveTo>
                  <a:pt x="139870" y="111336"/>
                </a:moveTo>
                <a:lnTo>
                  <a:pt x="139357" y="111766"/>
                </a:lnTo>
                <a:lnTo>
                  <a:pt x="143228" y="111766"/>
                </a:lnTo>
                <a:lnTo>
                  <a:pt x="139870" y="111336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846302" y="5425074"/>
            <a:ext cx="994410" cy="233679"/>
          </a:xfrm>
          <a:custGeom>
            <a:avLst/>
            <a:gdLst/>
            <a:ahLst/>
            <a:cxnLst/>
            <a:rect l="l" t="t" r="r" b="b"/>
            <a:pathLst>
              <a:path w="994409" h="233679">
                <a:moveTo>
                  <a:pt x="754678" y="0"/>
                </a:moveTo>
                <a:lnTo>
                  <a:pt x="701007" y="565"/>
                </a:lnTo>
                <a:lnTo>
                  <a:pt x="648060" y="3300"/>
                </a:lnTo>
                <a:lnTo>
                  <a:pt x="595888" y="8074"/>
                </a:lnTo>
                <a:lnTo>
                  <a:pt x="544543" y="14755"/>
                </a:lnTo>
                <a:lnTo>
                  <a:pt x="494079" y="23214"/>
                </a:lnTo>
                <a:lnTo>
                  <a:pt x="444546" y="33320"/>
                </a:lnTo>
                <a:lnTo>
                  <a:pt x="395997" y="44942"/>
                </a:lnTo>
                <a:lnTo>
                  <a:pt x="348483" y="57950"/>
                </a:lnTo>
                <a:lnTo>
                  <a:pt x="302057" y="72212"/>
                </a:lnTo>
                <a:lnTo>
                  <a:pt x="256772" y="87598"/>
                </a:lnTo>
                <a:lnTo>
                  <a:pt x="212678" y="103978"/>
                </a:lnTo>
                <a:lnTo>
                  <a:pt x="169827" y="121221"/>
                </a:lnTo>
                <a:lnTo>
                  <a:pt x="128273" y="139196"/>
                </a:lnTo>
                <a:lnTo>
                  <a:pt x="88066" y="157772"/>
                </a:lnTo>
                <a:lnTo>
                  <a:pt x="49260" y="176820"/>
                </a:lnTo>
                <a:lnTo>
                  <a:pt x="11905" y="196207"/>
                </a:lnTo>
                <a:lnTo>
                  <a:pt x="4795" y="199715"/>
                </a:lnTo>
                <a:lnTo>
                  <a:pt x="0" y="206814"/>
                </a:lnTo>
                <a:lnTo>
                  <a:pt x="429" y="214531"/>
                </a:lnTo>
                <a:lnTo>
                  <a:pt x="2384" y="222216"/>
                </a:lnTo>
                <a:lnTo>
                  <a:pt x="7141" y="228295"/>
                </a:lnTo>
                <a:lnTo>
                  <a:pt x="14002" y="232160"/>
                </a:lnTo>
                <a:lnTo>
                  <a:pt x="22271" y="233201"/>
                </a:lnTo>
                <a:lnTo>
                  <a:pt x="25266" y="233201"/>
                </a:lnTo>
                <a:lnTo>
                  <a:pt x="28344" y="232520"/>
                </a:lnTo>
                <a:lnTo>
                  <a:pt x="30920" y="230887"/>
                </a:lnTo>
                <a:lnTo>
                  <a:pt x="69109" y="215511"/>
                </a:lnTo>
                <a:lnTo>
                  <a:pt x="108733" y="200785"/>
                </a:lnTo>
                <a:lnTo>
                  <a:pt x="149741" y="186792"/>
                </a:lnTo>
                <a:lnTo>
                  <a:pt x="192082" y="173617"/>
                </a:lnTo>
                <a:lnTo>
                  <a:pt x="235705" y="161343"/>
                </a:lnTo>
                <a:lnTo>
                  <a:pt x="280559" y="150053"/>
                </a:lnTo>
                <a:lnTo>
                  <a:pt x="326592" y="139832"/>
                </a:lnTo>
                <a:lnTo>
                  <a:pt x="373753" y="130764"/>
                </a:lnTo>
                <a:lnTo>
                  <a:pt x="421992" y="122931"/>
                </a:lnTo>
                <a:lnTo>
                  <a:pt x="471257" y="116418"/>
                </a:lnTo>
                <a:lnTo>
                  <a:pt x="521497" y="111308"/>
                </a:lnTo>
                <a:lnTo>
                  <a:pt x="572660" y="107685"/>
                </a:lnTo>
                <a:lnTo>
                  <a:pt x="624697" y="105633"/>
                </a:lnTo>
                <a:lnTo>
                  <a:pt x="963248" y="105235"/>
                </a:lnTo>
                <a:lnTo>
                  <a:pt x="863984" y="5899"/>
                </a:lnTo>
                <a:lnTo>
                  <a:pt x="809021" y="1734"/>
                </a:lnTo>
                <a:lnTo>
                  <a:pt x="754678" y="0"/>
                </a:lnTo>
                <a:close/>
              </a:path>
              <a:path w="994409" h="233679">
                <a:moveTo>
                  <a:pt x="979520" y="121518"/>
                </a:moveTo>
                <a:lnTo>
                  <a:pt x="896527" y="121518"/>
                </a:lnTo>
                <a:lnTo>
                  <a:pt x="924093" y="124979"/>
                </a:lnTo>
                <a:lnTo>
                  <a:pt x="949209" y="128630"/>
                </a:lnTo>
                <a:lnTo>
                  <a:pt x="972412" y="132407"/>
                </a:lnTo>
                <a:lnTo>
                  <a:pt x="994241" y="136251"/>
                </a:lnTo>
                <a:lnTo>
                  <a:pt x="979520" y="121518"/>
                </a:lnTo>
                <a:close/>
              </a:path>
              <a:path w="994409" h="233679">
                <a:moveTo>
                  <a:pt x="963248" y="105235"/>
                </a:moveTo>
                <a:lnTo>
                  <a:pt x="677555" y="105235"/>
                </a:lnTo>
                <a:lnTo>
                  <a:pt x="731184" y="106576"/>
                </a:lnTo>
                <a:lnTo>
                  <a:pt x="785532" y="109738"/>
                </a:lnTo>
                <a:lnTo>
                  <a:pt x="840548" y="114807"/>
                </a:lnTo>
                <a:lnTo>
                  <a:pt x="896182" y="121864"/>
                </a:lnTo>
                <a:lnTo>
                  <a:pt x="896527" y="121518"/>
                </a:lnTo>
                <a:lnTo>
                  <a:pt x="979520" y="121518"/>
                </a:lnTo>
                <a:lnTo>
                  <a:pt x="963248" y="105235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846302" y="5204973"/>
            <a:ext cx="741045" cy="229870"/>
          </a:xfrm>
          <a:custGeom>
            <a:avLst/>
            <a:gdLst/>
            <a:ahLst/>
            <a:cxnLst/>
            <a:rect l="l" t="t" r="r" b="b"/>
            <a:pathLst>
              <a:path w="741045" h="229870">
                <a:moveTo>
                  <a:pt x="637792" y="0"/>
                </a:moveTo>
                <a:lnTo>
                  <a:pt x="582608" y="5518"/>
                </a:lnTo>
                <a:lnTo>
                  <a:pt x="528369" y="13153"/>
                </a:lnTo>
                <a:lnTo>
                  <a:pt x="475135" y="22749"/>
                </a:lnTo>
                <a:lnTo>
                  <a:pt x="422970" y="34148"/>
                </a:lnTo>
                <a:lnTo>
                  <a:pt x="371937" y="47194"/>
                </a:lnTo>
                <a:lnTo>
                  <a:pt x="322097" y="61729"/>
                </a:lnTo>
                <a:lnTo>
                  <a:pt x="273514" y="77598"/>
                </a:lnTo>
                <a:lnTo>
                  <a:pt x="226250" y="94642"/>
                </a:lnTo>
                <a:lnTo>
                  <a:pt x="180368" y="112705"/>
                </a:lnTo>
                <a:lnTo>
                  <a:pt x="135929" y="131631"/>
                </a:lnTo>
                <a:lnTo>
                  <a:pt x="92998" y="151263"/>
                </a:lnTo>
                <a:lnTo>
                  <a:pt x="51635" y="171443"/>
                </a:lnTo>
                <a:lnTo>
                  <a:pt x="11905" y="192015"/>
                </a:lnTo>
                <a:lnTo>
                  <a:pt x="4795" y="195606"/>
                </a:lnTo>
                <a:lnTo>
                  <a:pt x="0" y="202538"/>
                </a:lnTo>
                <a:lnTo>
                  <a:pt x="429" y="210590"/>
                </a:lnTo>
                <a:lnTo>
                  <a:pt x="2384" y="218160"/>
                </a:lnTo>
                <a:lnTo>
                  <a:pt x="7141" y="224244"/>
                </a:lnTo>
                <a:lnTo>
                  <a:pt x="14002" y="228192"/>
                </a:lnTo>
                <a:lnTo>
                  <a:pt x="22271" y="229354"/>
                </a:lnTo>
                <a:lnTo>
                  <a:pt x="25266" y="229260"/>
                </a:lnTo>
                <a:lnTo>
                  <a:pt x="28344" y="228317"/>
                </a:lnTo>
                <a:lnTo>
                  <a:pt x="30920" y="226872"/>
                </a:lnTo>
                <a:lnTo>
                  <a:pt x="72417" y="210229"/>
                </a:lnTo>
                <a:lnTo>
                  <a:pt x="115599" y="194363"/>
                </a:lnTo>
                <a:lnTo>
                  <a:pt x="160399" y="179381"/>
                </a:lnTo>
                <a:lnTo>
                  <a:pt x="206751" y="165387"/>
                </a:lnTo>
                <a:lnTo>
                  <a:pt x="254589" y="152487"/>
                </a:lnTo>
                <a:lnTo>
                  <a:pt x="303846" y="140789"/>
                </a:lnTo>
                <a:lnTo>
                  <a:pt x="354455" y="130396"/>
                </a:lnTo>
                <a:lnTo>
                  <a:pt x="406350" y="121415"/>
                </a:lnTo>
                <a:lnTo>
                  <a:pt x="459464" y="113952"/>
                </a:lnTo>
                <a:lnTo>
                  <a:pt x="513732" y="108113"/>
                </a:lnTo>
                <a:lnTo>
                  <a:pt x="569086" y="104003"/>
                </a:lnTo>
                <a:lnTo>
                  <a:pt x="625460" y="101728"/>
                </a:lnTo>
                <a:lnTo>
                  <a:pt x="739289" y="101394"/>
                </a:lnTo>
                <a:lnTo>
                  <a:pt x="637792" y="0"/>
                </a:lnTo>
                <a:close/>
              </a:path>
              <a:path w="741045" h="229870">
                <a:moveTo>
                  <a:pt x="739289" y="101394"/>
                </a:moveTo>
                <a:lnTo>
                  <a:pt x="682788" y="101394"/>
                </a:lnTo>
                <a:lnTo>
                  <a:pt x="741003" y="103106"/>
                </a:lnTo>
                <a:lnTo>
                  <a:pt x="739289" y="101394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8846302" y="4981288"/>
            <a:ext cx="616585" cy="227329"/>
          </a:xfrm>
          <a:custGeom>
            <a:avLst/>
            <a:gdLst/>
            <a:ahLst/>
            <a:cxnLst/>
            <a:rect l="l" t="t" r="r" b="b"/>
            <a:pathLst>
              <a:path w="616584" h="227329">
                <a:moveTo>
                  <a:pt x="616211" y="0"/>
                </a:moveTo>
                <a:lnTo>
                  <a:pt x="563042" y="6134"/>
                </a:lnTo>
                <a:lnTo>
                  <a:pt x="510774" y="14204"/>
                </a:lnTo>
                <a:lnTo>
                  <a:pt x="459463" y="24066"/>
                </a:lnTo>
                <a:lnTo>
                  <a:pt x="409170" y="35579"/>
                </a:lnTo>
                <a:lnTo>
                  <a:pt x="359952" y="48602"/>
                </a:lnTo>
                <a:lnTo>
                  <a:pt x="311867" y="62993"/>
                </a:lnTo>
                <a:lnTo>
                  <a:pt x="264974" y="78610"/>
                </a:lnTo>
                <a:lnTo>
                  <a:pt x="219331" y="95312"/>
                </a:lnTo>
                <a:lnTo>
                  <a:pt x="174996" y="112956"/>
                </a:lnTo>
                <a:lnTo>
                  <a:pt x="132028" y="131402"/>
                </a:lnTo>
                <a:lnTo>
                  <a:pt x="90484" y="150507"/>
                </a:lnTo>
                <a:lnTo>
                  <a:pt x="50424" y="170130"/>
                </a:lnTo>
                <a:lnTo>
                  <a:pt x="11905" y="190130"/>
                </a:lnTo>
                <a:lnTo>
                  <a:pt x="4795" y="193481"/>
                </a:lnTo>
                <a:lnTo>
                  <a:pt x="0" y="200664"/>
                </a:lnTo>
                <a:lnTo>
                  <a:pt x="429" y="208632"/>
                </a:lnTo>
                <a:lnTo>
                  <a:pt x="2384" y="216124"/>
                </a:lnTo>
                <a:lnTo>
                  <a:pt x="7141" y="222141"/>
                </a:lnTo>
                <a:lnTo>
                  <a:pt x="14002" y="226070"/>
                </a:lnTo>
                <a:lnTo>
                  <a:pt x="22271" y="227301"/>
                </a:lnTo>
                <a:lnTo>
                  <a:pt x="25266" y="227050"/>
                </a:lnTo>
                <a:lnTo>
                  <a:pt x="28344" y="226192"/>
                </a:lnTo>
                <a:lnTo>
                  <a:pt x="30920" y="224987"/>
                </a:lnTo>
                <a:lnTo>
                  <a:pt x="72591" y="208126"/>
                </a:lnTo>
                <a:lnTo>
                  <a:pt x="115522" y="192132"/>
                </a:lnTo>
                <a:lnTo>
                  <a:pt x="159761" y="177097"/>
                </a:lnTo>
                <a:lnTo>
                  <a:pt x="205355" y="163114"/>
                </a:lnTo>
                <a:lnTo>
                  <a:pt x="252350" y="150275"/>
                </a:lnTo>
                <a:lnTo>
                  <a:pt x="300796" y="138671"/>
                </a:lnTo>
                <a:lnTo>
                  <a:pt x="350738" y="128396"/>
                </a:lnTo>
                <a:lnTo>
                  <a:pt x="402223" y="119540"/>
                </a:lnTo>
                <a:lnTo>
                  <a:pt x="455300" y="112196"/>
                </a:lnTo>
                <a:lnTo>
                  <a:pt x="510015" y="106457"/>
                </a:lnTo>
                <a:lnTo>
                  <a:pt x="616211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846302" y="4755730"/>
            <a:ext cx="838200" cy="233679"/>
          </a:xfrm>
          <a:custGeom>
            <a:avLst/>
            <a:gdLst/>
            <a:ahLst/>
            <a:cxnLst/>
            <a:rect l="l" t="t" r="r" b="b"/>
            <a:pathLst>
              <a:path w="838200" h="233679">
                <a:moveTo>
                  <a:pt x="726109" y="0"/>
                </a:moveTo>
                <a:lnTo>
                  <a:pt x="671187" y="1816"/>
                </a:lnTo>
                <a:lnTo>
                  <a:pt x="617059" y="5860"/>
                </a:lnTo>
                <a:lnTo>
                  <a:pt x="563783" y="11987"/>
                </a:lnTo>
                <a:lnTo>
                  <a:pt x="511417" y="20056"/>
                </a:lnTo>
                <a:lnTo>
                  <a:pt x="460019" y="29924"/>
                </a:lnTo>
                <a:lnTo>
                  <a:pt x="409646" y="41447"/>
                </a:lnTo>
                <a:lnTo>
                  <a:pt x="360356" y="54484"/>
                </a:lnTo>
                <a:lnTo>
                  <a:pt x="312205" y="68891"/>
                </a:lnTo>
                <a:lnTo>
                  <a:pt x="265252" y="84527"/>
                </a:lnTo>
                <a:lnTo>
                  <a:pt x="219555" y="101247"/>
                </a:lnTo>
                <a:lnTo>
                  <a:pt x="175169" y="118910"/>
                </a:lnTo>
                <a:lnTo>
                  <a:pt x="132154" y="137373"/>
                </a:lnTo>
                <a:lnTo>
                  <a:pt x="90567" y="156493"/>
                </a:lnTo>
                <a:lnTo>
                  <a:pt x="50465" y="176128"/>
                </a:lnTo>
                <a:lnTo>
                  <a:pt x="11905" y="196134"/>
                </a:lnTo>
                <a:lnTo>
                  <a:pt x="4795" y="199653"/>
                </a:lnTo>
                <a:lnTo>
                  <a:pt x="0" y="206762"/>
                </a:lnTo>
                <a:lnTo>
                  <a:pt x="429" y="214647"/>
                </a:lnTo>
                <a:lnTo>
                  <a:pt x="2384" y="222246"/>
                </a:lnTo>
                <a:lnTo>
                  <a:pt x="7141" y="228323"/>
                </a:lnTo>
                <a:lnTo>
                  <a:pt x="14002" y="232250"/>
                </a:lnTo>
                <a:lnTo>
                  <a:pt x="22271" y="233400"/>
                </a:lnTo>
                <a:lnTo>
                  <a:pt x="25266" y="233222"/>
                </a:lnTo>
                <a:lnTo>
                  <a:pt x="28344" y="232542"/>
                </a:lnTo>
                <a:lnTo>
                  <a:pt x="30920" y="231086"/>
                </a:lnTo>
                <a:lnTo>
                  <a:pt x="72088" y="214552"/>
                </a:lnTo>
                <a:lnTo>
                  <a:pt x="114910" y="198787"/>
                </a:lnTo>
                <a:lnTo>
                  <a:pt x="159323" y="183893"/>
                </a:lnTo>
                <a:lnTo>
                  <a:pt x="205262" y="169974"/>
                </a:lnTo>
                <a:lnTo>
                  <a:pt x="252664" y="157132"/>
                </a:lnTo>
                <a:lnTo>
                  <a:pt x="301466" y="145470"/>
                </a:lnTo>
                <a:lnTo>
                  <a:pt x="351604" y="135090"/>
                </a:lnTo>
                <a:lnTo>
                  <a:pt x="403015" y="126097"/>
                </a:lnTo>
                <a:lnTo>
                  <a:pt x="455636" y="118591"/>
                </a:lnTo>
                <a:lnTo>
                  <a:pt x="509402" y="112677"/>
                </a:lnTo>
                <a:lnTo>
                  <a:pt x="564251" y="108456"/>
                </a:lnTo>
                <a:lnTo>
                  <a:pt x="620119" y="106032"/>
                </a:lnTo>
                <a:lnTo>
                  <a:pt x="736137" y="105508"/>
                </a:lnTo>
                <a:lnTo>
                  <a:pt x="838110" y="3617"/>
                </a:lnTo>
                <a:lnTo>
                  <a:pt x="781770" y="552"/>
                </a:lnTo>
                <a:lnTo>
                  <a:pt x="726109" y="0"/>
                </a:lnTo>
                <a:close/>
              </a:path>
              <a:path w="838200" h="233679">
                <a:moveTo>
                  <a:pt x="736137" y="105508"/>
                </a:moveTo>
                <a:lnTo>
                  <a:pt x="676942" y="105508"/>
                </a:lnTo>
                <a:lnTo>
                  <a:pt x="734658" y="106985"/>
                </a:lnTo>
                <a:lnTo>
                  <a:pt x="736137" y="105508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8846302" y="4528016"/>
            <a:ext cx="1039494" cy="233679"/>
          </a:xfrm>
          <a:custGeom>
            <a:avLst/>
            <a:gdLst/>
            <a:ahLst/>
            <a:cxnLst/>
            <a:rect l="l" t="t" r="r" b="b"/>
            <a:pathLst>
              <a:path w="1039495" h="233679">
                <a:moveTo>
                  <a:pt x="755451" y="0"/>
                </a:moveTo>
                <a:lnTo>
                  <a:pt x="701730" y="550"/>
                </a:lnTo>
                <a:lnTo>
                  <a:pt x="648732" y="3275"/>
                </a:lnTo>
                <a:lnTo>
                  <a:pt x="596509" y="8041"/>
                </a:lnTo>
                <a:lnTo>
                  <a:pt x="545114" y="14720"/>
                </a:lnTo>
                <a:lnTo>
                  <a:pt x="494598" y="23179"/>
                </a:lnTo>
                <a:lnTo>
                  <a:pt x="445015" y="33289"/>
                </a:lnTo>
                <a:lnTo>
                  <a:pt x="396415" y="44917"/>
                </a:lnTo>
                <a:lnTo>
                  <a:pt x="348852" y="57934"/>
                </a:lnTo>
                <a:lnTo>
                  <a:pt x="302376" y="72208"/>
                </a:lnTo>
                <a:lnTo>
                  <a:pt x="257042" y="87609"/>
                </a:lnTo>
                <a:lnTo>
                  <a:pt x="212900" y="104005"/>
                </a:lnTo>
                <a:lnTo>
                  <a:pt x="170003" y="121266"/>
                </a:lnTo>
                <a:lnTo>
                  <a:pt x="128402" y="139261"/>
                </a:lnTo>
                <a:lnTo>
                  <a:pt x="88151" y="157860"/>
                </a:lnTo>
                <a:lnTo>
                  <a:pt x="49301" y="176930"/>
                </a:lnTo>
                <a:lnTo>
                  <a:pt x="11905" y="196342"/>
                </a:lnTo>
                <a:lnTo>
                  <a:pt x="4795" y="199776"/>
                </a:lnTo>
                <a:lnTo>
                  <a:pt x="0" y="206791"/>
                </a:lnTo>
                <a:lnTo>
                  <a:pt x="429" y="214760"/>
                </a:lnTo>
                <a:lnTo>
                  <a:pt x="2384" y="222453"/>
                </a:lnTo>
                <a:lnTo>
                  <a:pt x="7141" y="228554"/>
                </a:lnTo>
                <a:lnTo>
                  <a:pt x="14002" y="232469"/>
                </a:lnTo>
                <a:lnTo>
                  <a:pt x="22271" y="233607"/>
                </a:lnTo>
                <a:lnTo>
                  <a:pt x="25266" y="233607"/>
                </a:lnTo>
                <a:lnTo>
                  <a:pt x="28344" y="232927"/>
                </a:lnTo>
                <a:lnTo>
                  <a:pt x="30920" y="231293"/>
                </a:lnTo>
                <a:lnTo>
                  <a:pt x="69109" y="215864"/>
                </a:lnTo>
                <a:lnTo>
                  <a:pt x="108733" y="201088"/>
                </a:lnTo>
                <a:lnTo>
                  <a:pt x="149741" y="187051"/>
                </a:lnTo>
                <a:lnTo>
                  <a:pt x="192082" y="173837"/>
                </a:lnTo>
                <a:lnTo>
                  <a:pt x="235705" y="161528"/>
                </a:lnTo>
                <a:lnTo>
                  <a:pt x="280559" y="150209"/>
                </a:lnTo>
                <a:lnTo>
                  <a:pt x="326592" y="139964"/>
                </a:lnTo>
                <a:lnTo>
                  <a:pt x="373753" y="130876"/>
                </a:lnTo>
                <a:lnTo>
                  <a:pt x="421992" y="123030"/>
                </a:lnTo>
                <a:lnTo>
                  <a:pt x="471257" y="116508"/>
                </a:lnTo>
                <a:lnTo>
                  <a:pt x="521497" y="111396"/>
                </a:lnTo>
                <a:lnTo>
                  <a:pt x="572660" y="107776"/>
                </a:lnTo>
                <a:lnTo>
                  <a:pt x="624697" y="105734"/>
                </a:lnTo>
                <a:lnTo>
                  <a:pt x="964135" y="105351"/>
                </a:lnTo>
                <a:lnTo>
                  <a:pt x="1038952" y="30462"/>
                </a:lnTo>
                <a:lnTo>
                  <a:pt x="1008893" y="26112"/>
                </a:lnTo>
                <a:lnTo>
                  <a:pt x="993070" y="24073"/>
                </a:lnTo>
                <a:lnTo>
                  <a:pt x="976525" y="22148"/>
                </a:lnTo>
                <a:lnTo>
                  <a:pt x="920432" y="12696"/>
                </a:lnTo>
                <a:lnTo>
                  <a:pt x="864854" y="5942"/>
                </a:lnTo>
                <a:lnTo>
                  <a:pt x="809843" y="1753"/>
                </a:lnTo>
                <a:lnTo>
                  <a:pt x="755451" y="0"/>
                </a:lnTo>
                <a:close/>
              </a:path>
              <a:path w="1039495" h="233679">
                <a:moveTo>
                  <a:pt x="947829" y="121674"/>
                </a:moveTo>
                <a:lnTo>
                  <a:pt x="896527" y="121674"/>
                </a:lnTo>
                <a:lnTo>
                  <a:pt x="908553" y="123078"/>
                </a:lnTo>
                <a:lnTo>
                  <a:pt x="920034" y="124582"/>
                </a:lnTo>
                <a:lnTo>
                  <a:pt x="941751" y="127757"/>
                </a:lnTo>
                <a:lnTo>
                  <a:pt x="947829" y="121674"/>
                </a:lnTo>
                <a:close/>
              </a:path>
              <a:path w="1039495" h="233679">
                <a:moveTo>
                  <a:pt x="964135" y="105351"/>
                </a:moveTo>
                <a:lnTo>
                  <a:pt x="677555" y="105351"/>
                </a:lnTo>
                <a:lnTo>
                  <a:pt x="731184" y="106713"/>
                </a:lnTo>
                <a:lnTo>
                  <a:pt x="785532" y="109903"/>
                </a:lnTo>
                <a:lnTo>
                  <a:pt x="840548" y="115005"/>
                </a:lnTo>
                <a:lnTo>
                  <a:pt x="896182" y="122103"/>
                </a:lnTo>
                <a:lnTo>
                  <a:pt x="896527" y="121674"/>
                </a:lnTo>
                <a:lnTo>
                  <a:pt x="947829" y="121674"/>
                </a:lnTo>
                <a:lnTo>
                  <a:pt x="964135" y="10535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8849091" y="5835360"/>
            <a:ext cx="271145" cy="280670"/>
          </a:xfrm>
          <a:custGeom>
            <a:avLst/>
            <a:gdLst/>
            <a:ahLst/>
            <a:cxnLst/>
            <a:rect l="l" t="t" r="r" b="b"/>
            <a:pathLst>
              <a:path w="271145" h="280670">
                <a:moveTo>
                  <a:pt x="140613" y="0"/>
                </a:moveTo>
                <a:lnTo>
                  <a:pt x="98973" y="5539"/>
                </a:lnTo>
                <a:lnTo>
                  <a:pt x="60724" y="22243"/>
                </a:lnTo>
                <a:lnTo>
                  <a:pt x="29234" y="50239"/>
                </a:lnTo>
                <a:lnTo>
                  <a:pt x="7869" y="89653"/>
                </a:lnTo>
                <a:lnTo>
                  <a:pt x="0" y="140613"/>
                </a:lnTo>
                <a:lnTo>
                  <a:pt x="7869" y="190718"/>
                </a:lnTo>
                <a:lnTo>
                  <a:pt x="29234" y="229828"/>
                </a:lnTo>
                <a:lnTo>
                  <a:pt x="60724" y="257864"/>
                </a:lnTo>
                <a:lnTo>
                  <a:pt x="98973" y="274744"/>
                </a:lnTo>
                <a:lnTo>
                  <a:pt x="140613" y="280389"/>
                </a:lnTo>
                <a:lnTo>
                  <a:pt x="184089" y="274316"/>
                </a:lnTo>
                <a:lnTo>
                  <a:pt x="223542" y="255093"/>
                </a:lnTo>
                <a:lnTo>
                  <a:pt x="254020" y="221209"/>
                </a:lnTo>
                <a:lnTo>
                  <a:pt x="256125" y="214841"/>
                </a:lnTo>
                <a:lnTo>
                  <a:pt x="140613" y="214841"/>
                </a:lnTo>
                <a:lnTo>
                  <a:pt x="112147" y="208751"/>
                </a:lnTo>
                <a:lnTo>
                  <a:pt x="90502" y="192380"/>
                </a:lnTo>
                <a:lnTo>
                  <a:pt x="76737" y="168578"/>
                </a:lnTo>
                <a:lnTo>
                  <a:pt x="71914" y="140194"/>
                </a:lnTo>
                <a:lnTo>
                  <a:pt x="76795" y="109185"/>
                </a:lnTo>
                <a:lnTo>
                  <a:pt x="90655" y="85407"/>
                </a:lnTo>
                <a:lnTo>
                  <a:pt x="112320" y="70174"/>
                </a:lnTo>
                <a:lnTo>
                  <a:pt x="140613" y="64804"/>
                </a:lnTo>
                <a:lnTo>
                  <a:pt x="255925" y="64804"/>
                </a:lnTo>
                <a:lnTo>
                  <a:pt x="253095" y="56816"/>
                </a:lnTo>
                <a:lnTo>
                  <a:pt x="222433" y="24494"/>
                </a:lnTo>
                <a:lnTo>
                  <a:pt x="183163" y="5934"/>
                </a:lnTo>
                <a:lnTo>
                  <a:pt x="140613" y="0"/>
                </a:lnTo>
                <a:close/>
              </a:path>
              <a:path w="271145" h="280670">
                <a:moveTo>
                  <a:pt x="270567" y="171157"/>
                </a:moveTo>
                <a:lnTo>
                  <a:pt x="201470" y="171157"/>
                </a:lnTo>
                <a:lnTo>
                  <a:pt x="193017" y="190590"/>
                </a:lnTo>
                <a:lnTo>
                  <a:pt x="179433" y="204205"/>
                </a:lnTo>
                <a:lnTo>
                  <a:pt x="161653" y="212218"/>
                </a:lnTo>
                <a:lnTo>
                  <a:pt x="140613" y="214841"/>
                </a:lnTo>
                <a:lnTo>
                  <a:pt x="256125" y="214841"/>
                </a:lnTo>
                <a:lnTo>
                  <a:pt x="270567" y="171157"/>
                </a:lnTo>
                <a:close/>
              </a:path>
              <a:path w="271145" h="280670">
                <a:moveTo>
                  <a:pt x="255925" y="64804"/>
                </a:moveTo>
                <a:lnTo>
                  <a:pt x="140613" y="64804"/>
                </a:lnTo>
                <a:lnTo>
                  <a:pt x="161023" y="66961"/>
                </a:lnTo>
                <a:lnTo>
                  <a:pt x="178003" y="73827"/>
                </a:lnTo>
                <a:lnTo>
                  <a:pt x="191315" y="85990"/>
                </a:lnTo>
                <a:lnTo>
                  <a:pt x="200716" y="104038"/>
                </a:lnTo>
                <a:lnTo>
                  <a:pt x="269824" y="104038"/>
                </a:lnTo>
                <a:lnTo>
                  <a:pt x="255925" y="64804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9138137" y="5832612"/>
            <a:ext cx="282575" cy="285750"/>
          </a:xfrm>
          <a:custGeom>
            <a:avLst/>
            <a:gdLst/>
            <a:ahLst/>
            <a:cxnLst/>
            <a:rect l="l" t="t" r="r" b="b"/>
            <a:pathLst>
              <a:path w="282575" h="285750">
                <a:moveTo>
                  <a:pt x="141765" y="0"/>
                </a:moveTo>
                <a:lnTo>
                  <a:pt x="99567" y="5740"/>
                </a:lnTo>
                <a:lnTo>
                  <a:pt x="60977" y="22937"/>
                </a:lnTo>
                <a:lnTo>
                  <a:pt x="29310" y="51555"/>
                </a:lnTo>
                <a:lnTo>
                  <a:pt x="7880" y="91560"/>
                </a:lnTo>
                <a:lnTo>
                  <a:pt x="0" y="142917"/>
                </a:lnTo>
                <a:lnTo>
                  <a:pt x="7648" y="194387"/>
                </a:lnTo>
                <a:lnTo>
                  <a:pt x="28570" y="234311"/>
                </a:lnTo>
                <a:lnTo>
                  <a:pt x="59729" y="262750"/>
                </a:lnTo>
                <a:lnTo>
                  <a:pt x="98089" y="279767"/>
                </a:lnTo>
                <a:lnTo>
                  <a:pt x="140613" y="285425"/>
                </a:lnTo>
                <a:lnTo>
                  <a:pt x="187272" y="278673"/>
                </a:lnTo>
                <a:lnTo>
                  <a:pt x="226323" y="259469"/>
                </a:lnTo>
                <a:lnTo>
                  <a:pt x="256180" y="229389"/>
                </a:lnTo>
                <a:lnTo>
                  <a:pt x="261915" y="217553"/>
                </a:lnTo>
                <a:lnTo>
                  <a:pt x="140948" y="217553"/>
                </a:lnTo>
                <a:lnTo>
                  <a:pt x="115275" y="212798"/>
                </a:lnTo>
                <a:lnTo>
                  <a:pt x="93168" y="198654"/>
                </a:lnTo>
                <a:lnTo>
                  <a:pt x="77672" y="175301"/>
                </a:lnTo>
                <a:lnTo>
                  <a:pt x="71830" y="142917"/>
                </a:lnTo>
                <a:lnTo>
                  <a:pt x="77730" y="110055"/>
                </a:lnTo>
                <a:lnTo>
                  <a:pt x="93392" y="86785"/>
                </a:lnTo>
                <a:lnTo>
                  <a:pt x="115756" y="72942"/>
                </a:lnTo>
                <a:lnTo>
                  <a:pt x="141765" y="68364"/>
                </a:lnTo>
                <a:lnTo>
                  <a:pt x="261796" y="68364"/>
                </a:lnTo>
                <a:lnTo>
                  <a:pt x="252856" y="51555"/>
                </a:lnTo>
                <a:lnTo>
                  <a:pt x="221474" y="22937"/>
                </a:lnTo>
                <a:lnTo>
                  <a:pt x="183330" y="5740"/>
                </a:lnTo>
                <a:lnTo>
                  <a:pt x="141765" y="0"/>
                </a:lnTo>
                <a:close/>
              </a:path>
              <a:path w="282575" h="285750">
                <a:moveTo>
                  <a:pt x="261796" y="68364"/>
                </a:moveTo>
                <a:lnTo>
                  <a:pt x="141765" y="68364"/>
                </a:lnTo>
                <a:lnTo>
                  <a:pt x="166858" y="73117"/>
                </a:lnTo>
                <a:lnTo>
                  <a:pt x="188731" y="87252"/>
                </a:lnTo>
                <a:lnTo>
                  <a:pt x="204193" y="110581"/>
                </a:lnTo>
                <a:lnTo>
                  <a:pt x="210056" y="142917"/>
                </a:lnTo>
                <a:lnTo>
                  <a:pt x="204064" y="175301"/>
                </a:lnTo>
                <a:lnTo>
                  <a:pt x="188318" y="198654"/>
                </a:lnTo>
                <a:lnTo>
                  <a:pt x="166165" y="212798"/>
                </a:lnTo>
                <a:lnTo>
                  <a:pt x="140948" y="217553"/>
                </a:lnTo>
                <a:lnTo>
                  <a:pt x="261915" y="217553"/>
                </a:lnTo>
                <a:lnTo>
                  <a:pt x="275258" y="190013"/>
                </a:lnTo>
                <a:lnTo>
                  <a:pt x="281970" y="142917"/>
                </a:lnTo>
                <a:lnTo>
                  <a:pt x="274135" y="91560"/>
                </a:lnTo>
                <a:lnTo>
                  <a:pt x="261796" y="68364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9455482" y="5837547"/>
            <a:ext cx="233045" cy="275590"/>
          </a:xfrm>
          <a:custGeom>
            <a:avLst/>
            <a:gdLst/>
            <a:ahLst/>
            <a:cxnLst/>
            <a:rect l="l" t="t" r="r" b="b"/>
            <a:pathLst>
              <a:path w="233045" h="275589">
                <a:moveTo>
                  <a:pt x="90732" y="0"/>
                </a:moveTo>
                <a:lnTo>
                  <a:pt x="0" y="176"/>
                </a:lnTo>
                <a:lnTo>
                  <a:pt x="0" y="275037"/>
                </a:lnTo>
                <a:lnTo>
                  <a:pt x="71756" y="275037"/>
                </a:lnTo>
                <a:lnTo>
                  <a:pt x="71756" y="188998"/>
                </a:lnTo>
                <a:lnTo>
                  <a:pt x="186066" y="188998"/>
                </a:lnTo>
                <a:lnTo>
                  <a:pt x="179094" y="177689"/>
                </a:lnTo>
                <a:lnTo>
                  <a:pt x="196836" y="161781"/>
                </a:lnTo>
                <a:lnTo>
                  <a:pt x="209491" y="142464"/>
                </a:lnTo>
                <a:lnTo>
                  <a:pt x="213686" y="130539"/>
                </a:lnTo>
                <a:lnTo>
                  <a:pt x="70678" y="130539"/>
                </a:lnTo>
                <a:lnTo>
                  <a:pt x="70678" y="62593"/>
                </a:lnTo>
                <a:lnTo>
                  <a:pt x="213872" y="62593"/>
                </a:lnTo>
                <a:lnTo>
                  <a:pt x="213759" y="61932"/>
                </a:lnTo>
                <a:lnTo>
                  <a:pt x="195317" y="30733"/>
                </a:lnTo>
                <a:lnTo>
                  <a:pt x="164426" y="8593"/>
                </a:lnTo>
                <a:lnTo>
                  <a:pt x="120959" y="176"/>
                </a:lnTo>
                <a:lnTo>
                  <a:pt x="90732" y="0"/>
                </a:lnTo>
                <a:close/>
              </a:path>
              <a:path w="233045" h="275589">
                <a:moveTo>
                  <a:pt x="186066" y="188998"/>
                </a:moveTo>
                <a:lnTo>
                  <a:pt x="109483" y="188998"/>
                </a:lnTo>
                <a:lnTo>
                  <a:pt x="156633" y="275037"/>
                </a:lnTo>
                <a:lnTo>
                  <a:pt x="232851" y="275037"/>
                </a:lnTo>
                <a:lnTo>
                  <a:pt x="232851" y="264880"/>
                </a:lnTo>
                <a:lnTo>
                  <a:pt x="186066" y="188998"/>
                </a:lnTo>
                <a:close/>
              </a:path>
              <a:path w="233045" h="275589">
                <a:moveTo>
                  <a:pt x="213872" y="62593"/>
                </a:moveTo>
                <a:lnTo>
                  <a:pt x="120551" y="62593"/>
                </a:lnTo>
                <a:lnTo>
                  <a:pt x="133814" y="65379"/>
                </a:lnTo>
                <a:lnTo>
                  <a:pt x="143105" y="72801"/>
                </a:lnTo>
                <a:lnTo>
                  <a:pt x="148572" y="83457"/>
                </a:lnTo>
                <a:lnTo>
                  <a:pt x="150361" y="95943"/>
                </a:lnTo>
                <a:lnTo>
                  <a:pt x="148513" y="108668"/>
                </a:lnTo>
                <a:lnTo>
                  <a:pt x="142948" y="119747"/>
                </a:lnTo>
                <a:lnTo>
                  <a:pt x="133637" y="127573"/>
                </a:lnTo>
                <a:lnTo>
                  <a:pt x="120551" y="130539"/>
                </a:lnTo>
                <a:lnTo>
                  <a:pt x="213686" y="130539"/>
                </a:lnTo>
                <a:lnTo>
                  <a:pt x="217142" y="120718"/>
                </a:lnTo>
                <a:lnTo>
                  <a:pt x="219878" y="97524"/>
                </a:lnTo>
                <a:lnTo>
                  <a:pt x="213872" y="62593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9697011" y="5835377"/>
            <a:ext cx="284480" cy="278130"/>
          </a:xfrm>
          <a:custGeom>
            <a:avLst/>
            <a:gdLst/>
            <a:ahLst/>
            <a:cxnLst/>
            <a:rect l="l" t="t" r="r" b="b"/>
            <a:pathLst>
              <a:path w="284479" h="278129">
                <a:moveTo>
                  <a:pt x="159105" y="0"/>
                </a:moveTo>
                <a:lnTo>
                  <a:pt x="126079" y="0"/>
                </a:lnTo>
                <a:lnTo>
                  <a:pt x="0" y="267834"/>
                </a:lnTo>
                <a:lnTo>
                  <a:pt x="0" y="277583"/>
                </a:lnTo>
                <a:lnTo>
                  <a:pt x="75055" y="277583"/>
                </a:lnTo>
                <a:lnTo>
                  <a:pt x="90740" y="243479"/>
                </a:lnTo>
                <a:lnTo>
                  <a:pt x="272596" y="243479"/>
                </a:lnTo>
                <a:lnTo>
                  <a:pt x="244581" y="183376"/>
                </a:lnTo>
                <a:lnTo>
                  <a:pt x="113860" y="183376"/>
                </a:lnTo>
                <a:lnTo>
                  <a:pt x="142173" y="116991"/>
                </a:lnTo>
                <a:lnTo>
                  <a:pt x="213637" y="116991"/>
                </a:lnTo>
                <a:lnTo>
                  <a:pt x="159105" y="0"/>
                </a:lnTo>
                <a:close/>
              </a:path>
              <a:path w="284479" h="278129">
                <a:moveTo>
                  <a:pt x="272596" y="243479"/>
                </a:moveTo>
                <a:lnTo>
                  <a:pt x="193617" y="243479"/>
                </a:lnTo>
                <a:lnTo>
                  <a:pt x="209710" y="277583"/>
                </a:lnTo>
                <a:lnTo>
                  <a:pt x="283949" y="277583"/>
                </a:lnTo>
                <a:lnTo>
                  <a:pt x="283949" y="267834"/>
                </a:lnTo>
                <a:lnTo>
                  <a:pt x="272596" y="243479"/>
                </a:lnTo>
                <a:close/>
              </a:path>
              <a:path w="284479" h="278129">
                <a:moveTo>
                  <a:pt x="213637" y="116991"/>
                </a:moveTo>
                <a:lnTo>
                  <a:pt x="142173" y="116991"/>
                </a:lnTo>
                <a:lnTo>
                  <a:pt x="170822" y="183376"/>
                </a:lnTo>
                <a:lnTo>
                  <a:pt x="244581" y="183376"/>
                </a:lnTo>
                <a:lnTo>
                  <a:pt x="213637" y="11699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9998981" y="6048581"/>
            <a:ext cx="171450" cy="64769"/>
          </a:xfrm>
          <a:custGeom>
            <a:avLst/>
            <a:gdLst/>
            <a:ahLst/>
            <a:cxnLst/>
            <a:rect l="l" t="t" r="r" b="b"/>
            <a:pathLst>
              <a:path w="171450" h="64770">
                <a:moveTo>
                  <a:pt x="0" y="64770"/>
                </a:moveTo>
                <a:lnTo>
                  <a:pt x="171240" y="64770"/>
                </a:lnTo>
                <a:lnTo>
                  <a:pt x="171240" y="0"/>
                </a:lnTo>
                <a:lnTo>
                  <a:pt x="0" y="0"/>
                </a:lnTo>
                <a:lnTo>
                  <a:pt x="0" y="6477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9998981" y="5837761"/>
            <a:ext cx="72390" cy="210820"/>
          </a:xfrm>
          <a:custGeom>
            <a:avLst/>
            <a:gdLst/>
            <a:ahLst/>
            <a:cxnLst/>
            <a:rect l="l" t="t" r="r" b="b"/>
            <a:pathLst>
              <a:path w="72390" h="210820">
                <a:moveTo>
                  <a:pt x="0" y="210820"/>
                </a:moveTo>
                <a:lnTo>
                  <a:pt x="71914" y="210820"/>
                </a:lnTo>
                <a:lnTo>
                  <a:pt x="71914" y="0"/>
                </a:lnTo>
                <a:lnTo>
                  <a:pt x="0" y="0"/>
                </a:lnTo>
                <a:lnTo>
                  <a:pt x="0" y="21082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10270409" y="5835360"/>
            <a:ext cx="271145" cy="280670"/>
          </a:xfrm>
          <a:custGeom>
            <a:avLst/>
            <a:gdLst/>
            <a:ahLst/>
            <a:cxnLst/>
            <a:rect l="l" t="t" r="r" b="b"/>
            <a:pathLst>
              <a:path w="271145" h="280670">
                <a:moveTo>
                  <a:pt x="140697" y="0"/>
                </a:moveTo>
                <a:lnTo>
                  <a:pt x="99048" y="5539"/>
                </a:lnTo>
                <a:lnTo>
                  <a:pt x="60778" y="22243"/>
                </a:lnTo>
                <a:lnTo>
                  <a:pt x="29263" y="50239"/>
                </a:lnTo>
                <a:lnTo>
                  <a:pt x="7878" y="89653"/>
                </a:lnTo>
                <a:lnTo>
                  <a:pt x="0" y="140613"/>
                </a:lnTo>
                <a:lnTo>
                  <a:pt x="7878" y="190718"/>
                </a:lnTo>
                <a:lnTo>
                  <a:pt x="29263" y="229828"/>
                </a:lnTo>
                <a:lnTo>
                  <a:pt x="60778" y="257864"/>
                </a:lnTo>
                <a:lnTo>
                  <a:pt x="99048" y="274744"/>
                </a:lnTo>
                <a:lnTo>
                  <a:pt x="140697" y="280389"/>
                </a:lnTo>
                <a:lnTo>
                  <a:pt x="184168" y="274316"/>
                </a:lnTo>
                <a:lnTo>
                  <a:pt x="223607" y="255093"/>
                </a:lnTo>
                <a:lnTo>
                  <a:pt x="254078" y="221209"/>
                </a:lnTo>
                <a:lnTo>
                  <a:pt x="256187" y="214841"/>
                </a:lnTo>
                <a:lnTo>
                  <a:pt x="140697" y="214841"/>
                </a:lnTo>
                <a:lnTo>
                  <a:pt x="112220" y="208751"/>
                </a:lnTo>
                <a:lnTo>
                  <a:pt x="90549" y="192380"/>
                </a:lnTo>
                <a:lnTo>
                  <a:pt x="76759" y="168578"/>
                </a:lnTo>
                <a:lnTo>
                  <a:pt x="71924" y="140194"/>
                </a:lnTo>
                <a:lnTo>
                  <a:pt x="76817" y="109185"/>
                </a:lnTo>
                <a:lnTo>
                  <a:pt x="90702" y="85407"/>
                </a:lnTo>
                <a:lnTo>
                  <a:pt x="112392" y="70174"/>
                </a:lnTo>
                <a:lnTo>
                  <a:pt x="140697" y="64804"/>
                </a:lnTo>
                <a:lnTo>
                  <a:pt x="255962" y="64804"/>
                </a:lnTo>
                <a:lnTo>
                  <a:pt x="253137" y="56816"/>
                </a:lnTo>
                <a:lnTo>
                  <a:pt x="222480" y="24494"/>
                </a:lnTo>
                <a:lnTo>
                  <a:pt x="183215" y="5934"/>
                </a:lnTo>
                <a:lnTo>
                  <a:pt x="140697" y="0"/>
                </a:lnTo>
                <a:close/>
              </a:path>
              <a:path w="271145" h="280670">
                <a:moveTo>
                  <a:pt x="270651" y="171157"/>
                </a:moveTo>
                <a:lnTo>
                  <a:pt x="201554" y="171157"/>
                </a:lnTo>
                <a:lnTo>
                  <a:pt x="193065" y="190590"/>
                </a:lnTo>
                <a:lnTo>
                  <a:pt x="179485" y="204205"/>
                </a:lnTo>
                <a:lnTo>
                  <a:pt x="161725" y="212218"/>
                </a:lnTo>
                <a:lnTo>
                  <a:pt x="140697" y="214841"/>
                </a:lnTo>
                <a:lnTo>
                  <a:pt x="256187" y="214841"/>
                </a:lnTo>
                <a:lnTo>
                  <a:pt x="270651" y="171157"/>
                </a:lnTo>
                <a:close/>
              </a:path>
              <a:path w="271145" h="280670">
                <a:moveTo>
                  <a:pt x="255962" y="64804"/>
                </a:moveTo>
                <a:lnTo>
                  <a:pt x="140697" y="64804"/>
                </a:lnTo>
                <a:lnTo>
                  <a:pt x="161109" y="66961"/>
                </a:lnTo>
                <a:lnTo>
                  <a:pt x="178080" y="73827"/>
                </a:lnTo>
                <a:lnTo>
                  <a:pt x="191364" y="85990"/>
                </a:lnTo>
                <a:lnTo>
                  <a:pt x="200716" y="104038"/>
                </a:lnTo>
                <a:lnTo>
                  <a:pt x="269834" y="104038"/>
                </a:lnTo>
                <a:lnTo>
                  <a:pt x="255962" y="64804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10574256" y="6048581"/>
            <a:ext cx="171450" cy="64769"/>
          </a:xfrm>
          <a:custGeom>
            <a:avLst/>
            <a:gdLst/>
            <a:ahLst/>
            <a:cxnLst/>
            <a:rect l="l" t="t" r="r" b="b"/>
            <a:pathLst>
              <a:path w="171450" h="64770">
                <a:moveTo>
                  <a:pt x="0" y="64770"/>
                </a:moveTo>
                <a:lnTo>
                  <a:pt x="171230" y="64770"/>
                </a:lnTo>
                <a:lnTo>
                  <a:pt x="171230" y="0"/>
                </a:lnTo>
                <a:lnTo>
                  <a:pt x="0" y="0"/>
                </a:lnTo>
                <a:lnTo>
                  <a:pt x="0" y="6477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10574256" y="5837761"/>
            <a:ext cx="72390" cy="210820"/>
          </a:xfrm>
          <a:custGeom>
            <a:avLst/>
            <a:gdLst/>
            <a:ahLst/>
            <a:cxnLst/>
            <a:rect l="l" t="t" r="r" b="b"/>
            <a:pathLst>
              <a:path w="72390" h="210820">
                <a:moveTo>
                  <a:pt x="0" y="210820"/>
                </a:moveTo>
                <a:lnTo>
                  <a:pt x="71914" y="210820"/>
                </a:lnTo>
                <a:lnTo>
                  <a:pt x="71914" y="0"/>
                </a:lnTo>
                <a:lnTo>
                  <a:pt x="0" y="0"/>
                </a:lnTo>
                <a:lnTo>
                  <a:pt x="0" y="21082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10766125" y="5838077"/>
            <a:ext cx="223520" cy="278765"/>
          </a:xfrm>
          <a:custGeom>
            <a:avLst/>
            <a:gdLst/>
            <a:ahLst/>
            <a:cxnLst/>
            <a:rect l="l" t="t" r="r" b="b"/>
            <a:pathLst>
              <a:path w="223520" h="278764">
                <a:moveTo>
                  <a:pt x="71914" y="0"/>
                </a:moveTo>
                <a:lnTo>
                  <a:pt x="0" y="0"/>
                </a:lnTo>
                <a:lnTo>
                  <a:pt x="0" y="184203"/>
                </a:lnTo>
                <a:lnTo>
                  <a:pt x="9318" y="224959"/>
                </a:lnTo>
                <a:lnTo>
                  <a:pt x="34171" y="254480"/>
                </a:lnTo>
                <a:lnTo>
                  <a:pt x="69909" y="272435"/>
                </a:lnTo>
                <a:lnTo>
                  <a:pt x="111881" y="278494"/>
                </a:lnTo>
                <a:lnTo>
                  <a:pt x="153624" y="272435"/>
                </a:lnTo>
                <a:lnTo>
                  <a:pt x="189115" y="254480"/>
                </a:lnTo>
                <a:lnTo>
                  <a:pt x="213771" y="224959"/>
                </a:lnTo>
                <a:lnTo>
                  <a:pt x="215972" y="215249"/>
                </a:lnTo>
                <a:lnTo>
                  <a:pt x="112289" y="215249"/>
                </a:lnTo>
                <a:lnTo>
                  <a:pt x="97375" y="213357"/>
                </a:lnTo>
                <a:lnTo>
                  <a:pt x="84452" y="207485"/>
                </a:lnTo>
                <a:lnTo>
                  <a:pt x="75354" y="197341"/>
                </a:lnTo>
                <a:lnTo>
                  <a:pt x="71914" y="182633"/>
                </a:lnTo>
                <a:lnTo>
                  <a:pt x="71914" y="0"/>
                </a:lnTo>
                <a:close/>
              </a:path>
              <a:path w="223520" h="278764">
                <a:moveTo>
                  <a:pt x="223008" y="0"/>
                </a:moveTo>
                <a:lnTo>
                  <a:pt x="152005" y="0"/>
                </a:lnTo>
                <a:lnTo>
                  <a:pt x="152005" y="182633"/>
                </a:lnTo>
                <a:lnTo>
                  <a:pt x="148516" y="197341"/>
                </a:lnTo>
                <a:lnTo>
                  <a:pt x="139392" y="207485"/>
                </a:lnTo>
                <a:lnTo>
                  <a:pt x="126645" y="213357"/>
                </a:lnTo>
                <a:lnTo>
                  <a:pt x="112289" y="215249"/>
                </a:lnTo>
                <a:lnTo>
                  <a:pt x="215972" y="215249"/>
                </a:lnTo>
                <a:lnTo>
                  <a:pt x="223008" y="184203"/>
                </a:lnTo>
                <a:lnTo>
                  <a:pt x="223008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11037858" y="5836917"/>
            <a:ext cx="219710" cy="274955"/>
          </a:xfrm>
          <a:custGeom>
            <a:avLst/>
            <a:gdLst/>
            <a:ahLst/>
            <a:cxnLst/>
            <a:rect l="l" t="t" r="r" b="b"/>
            <a:pathLst>
              <a:path w="219709" h="274954">
                <a:moveTo>
                  <a:pt x="121368" y="0"/>
                </a:moveTo>
                <a:lnTo>
                  <a:pt x="0" y="0"/>
                </a:lnTo>
                <a:lnTo>
                  <a:pt x="0" y="274525"/>
                </a:lnTo>
                <a:lnTo>
                  <a:pt x="132341" y="274525"/>
                </a:lnTo>
                <a:lnTo>
                  <a:pt x="169829" y="268087"/>
                </a:lnTo>
                <a:lnTo>
                  <a:pt x="197153" y="250386"/>
                </a:lnTo>
                <a:lnTo>
                  <a:pt x="213872" y="223844"/>
                </a:lnTo>
                <a:lnTo>
                  <a:pt x="215891" y="212108"/>
                </a:lnTo>
                <a:lnTo>
                  <a:pt x="71903" y="212108"/>
                </a:lnTo>
                <a:lnTo>
                  <a:pt x="71903" y="166528"/>
                </a:lnTo>
                <a:lnTo>
                  <a:pt x="214925" y="166528"/>
                </a:lnTo>
                <a:lnTo>
                  <a:pt x="210850" y="156237"/>
                </a:lnTo>
                <a:lnTo>
                  <a:pt x="200172" y="142409"/>
                </a:lnTo>
                <a:lnTo>
                  <a:pt x="185439" y="131933"/>
                </a:lnTo>
                <a:lnTo>
                  <a:pt x="194777" y="122260"/>
                </a:lnTo>
                <a:lnTo>
                  <a:pt x="201967" y="110422"/>
                </a:lnTo>
                <a:lnTo>
                  <a:pt x="202687" y="108405"/>
                </a:lnTo>
                <a:lnTo>
                  <a:pt x="71903" y="108405"/>
                </a:lnTo>
                <a:lnTo>
                  <a:pt x="71903" y="62416"/>
                </a:lnTo>
                <a:lnTo>
                  <a:pt x="204168" y="62416"/>
                </a:lnTo>
                <a:lnTo>
                  <a:pt x="201828" y="49700"/>
                </a:lnTo>
                <a:lnTo>
                  <a:pt x="183930" y="23063"/>
                </a:lnTo>
                <a:lnTo>
                  <a:pt x="156465" y="6009"/>
                </a:lnTo>
                <a:lnTo>
                  <a:pt x="121368" y="0"/>
                </a:lnTo>
                <a:close/>
              </a:path>
              <a:path w="219709" h="274954">
                <a:moveTo>
                  <a:pt x="214925" y="166528"/>
                </a:moveTo>
                <a:lnTo>
                  <a:pt x="131598" y="166528"/>
                </a:lnTo>
                <a:lnTo>
                  <a:pt x="135147" y="167680"/>
                </a:lnTo>
                <a:lnTo>
                  <a:pt x="138624" y="169251"/>
                </a:lnTo>
                <a:lnTo>
                  <a:pt x="145314" y="173963"/>
                </a:lnTo>
                <a:lnTo>
                  <a:pt x="148864" y="182633"/>
                </a:lnTo>
                <a:lnTo>
                  <a:pt x="148445" y="190884"/>
                </a:lnTo>
                <a:lnTo>
                  <a:pt x="146579" y="198834"/>
                </a:lnTo>
                <a:lnTo>
                  <a:pt x="142572" y="205615"/>
                </a:lnTo>
                <a:lnTo>
                  <a:pt x="136196" y="210337"/>
                </a:lnTo>
                <a:lnTo>
                  <a:pt x="127221" y="212108"/>
                </a:lnTo>
                <a:lnTo>
                  <a:pt x="215891" y="212108"/>
                </a:lnTo>
                <a:lnTo>
                  <a:pt x="219543" y="190884"/>
                </a:lnTo>
                <a:lnTo>
                  <a:pt x="217349" y="172651"/>
                </a:lnTo>
                <a:lnTo>
                  <a:pt x="214925" y="166528"/>
                </a:lnTo>
                <a:close/>
              </a:path>
              <a:path w="219709" h="274954">
                <a:moveTo>
                  <a:pt x="204168" y="62416"/>
                </a:moveTo>
                <a:lnTo>
                  <a:pt x="116237" y="62416"/>
                </a:lnTo>
                <a:lnTo>
                  <a:pt x="125743" y="64515"/>
                </a:lnTo>
                <a:lnTo>
                  <a:pt x="132456" y="70043"/>
                </a:lnTo>
                <a:lnTo>
                  <a:pt x="136365" y="77846"/>
                </a:lnTo>
                <a:lnTo>
                  <a:pt x="137461" y="86772"/>
                </a:lnTo>
                <a:lnTo>
                  <a:pt x="135902" y="94786"/>
                </a:lnTo>
                <a:lnTo>
                  <a:pt x="131840" y="101707"/>
                </a:lnTo>
                <a:lnTo>
                  <a:pt x="125282" y="106569"/>
                </a:lnTo>
                <a:lnTo>
                  <a:pt x="116237" y="108405"/>
                </a:lnTo>
                <a:lnTo>
                  <a:pt x="202687" y="108405"/>
                </a:lnTo>
                <a:lnTo>
                  <a:pt x="206589" y="97470"/>
                </a:lnTo>
                <a:lnTo>
                  <a:pt x="208224" y="84458"/>
                </a:lnTo>
                <a:lnTo>
                  <a:pt x="204168" y="62416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8847901" y="6679949"/>
            <a:ext cx="193040" cy="140970"/>
          </a:xfrm>
          <a:custGeom>
            <a:avLst/>
            <a:gdLst/>
            <a:ahLst/>
            <a:cxnLst/>
            <a:rect l="l" t="t" r="r" b="b"/>
            <a:pathLst>
              <a:path w="193040" h="140970">
                <a:moveTo>
                  <a:pt x="24627" y="0"/>
                </a:moveTo>
                <a:lnTo>
                  <a:pt x="0" y="0"/>
                </a:lnTo>
                <a:lnTo>
                  <a:pt x="43045" y="140655"/>
                </a:lnTo>
                <a:lnTo>
                  <a:pt x="67935" y="140655"/>
                </a:lnTo>
                <a:lnTo>
                  <a:pt x="75640" y="111378"/>
                </a:lnTo>
                <a:lnTo>
                  <a:pt x="55359" y="111378"/>
                </a:lnTo>
                <a:lnTo>
                  <a:pt x="47014" y="81180"/>
                </a:lnTo>
                <a:lnTo>
                  <a:pt x="24627" y="0"/>
                </a:lnTo>
                <a:close/>
              </a:path>
              <a:path w="193040" h="140970">
                <a:moveTo>
                  <a:pt x="117907" y="32449"/>
                </a:moveTo>
                <a:lnTo>
                  <a:pt x="96415" y="32449"/>
                </a:lnTo>
                <a:lnTo>
                  <a:pt x="101839" y="56427"/>
                </a:lnTo>
                <a:lnTo>
                  <a:pt x="124237" y="140655"/>
                </a:lnTo>
                <a:lnTo>
                  <a:pt x="148990" y="140655"/>
                </a:lnTo>
                <a:lnTo>
                  <a:pt x="159051" y="108467"/>
                </a:lnTo>
                <a:lnTo>
                  <a:pt x="137597" y="108467"/>
                </a:lnTo>
                <a:lnTo>
                  <a:pt x="130479" y="81180"/>
                </a:lnTo>
                <a:lnTo>
                  <a:pt x="117907" y="32449"/>
                </a:lnTo>
                <a:close/>
              </a:path>
              <a:path w="193040" h="140970">
                <a:moveTo>
                  <a:pt x="109535" y="0"/>
                </a:moveTo>
                <a:lnTo>
                  <a:pt x="85034" y="0"/>
                </a:lnTo>
                <a:lnTo>
                  <a:pt x="62636" y="82384"/>
                </a:lnTo>
                <a:lnTo>
                  <a:pt x="57439" y="103011"/>
                </a:lnTo>
                <a:lnTo>
                  <a:pt x="55359" y="111378"/>
                </a:lnTo>
                <a:lnTo>
                  <a:pt x="75640" y="111378"/>
                </a:lnTo>
                <a:lnTo>
                  <a:pt x="96415" y="32449"/>
                </a:lnTo>
                <a:lnTo>
                  <a:pt x="117907" y="32449"/>
                </a:lnTo>
                <a:lnTo>
                  <a:pt x="109535" y="0"/>
                </a:lnTo>
                <a:close/>
              </a:path>
              <a:path w="193040" h="140970">
                <a:moveTo>
                  <a:pt x="192957" y="0"/>
                </a:moveTo>
                <a:lnTo>
                  <a:pt x="169785" y="0"/>
                </a:lnTo>
                <a:lnTo>
                  <a:pt x="145603" y="81578"/>
                </a:lnTo>
                <a:lnTo>
                  <a:pt x="137597" y="108467"/>
                </a:lnTo>
                <a:lnTo>
                  <a:pt x="159051" y="108467"/>
                </a:lnTo>
                <a:lnTo>
                  <a:pt x="19295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9043781" y="6679949"/>
            <a:ext cx="193040" cy="140970"/>
          </a:xfrm>
          <a:custGeom>
            <a:avLst/>
            <a:gdLst/>
            <a:ahLst/>
            <a:cxnLst/>
            <a:rect l="l" t="t" r="r" b="b"/>
            <a:pathLst>
              <a:path w="193040" h="140970">
                <a:moveTo>
                  <a:pt x="24627" y="0"/>
                </a:moveTo>
                <a:lnTo>
                  <a:pt x="0" y="0"/>
                </a:lnTo>
                <a:lnTo>
                  <a:pt x="43045" y="140655"/>
                </a:lnTo>
                <a:lnTo>
                  <a:pt x="67935" y="140655"/>
                </a:lnTo>
                <a:lnTo>
                  <a:pt x="75640" y="111378"/>
                </a:lnTo>
                <a:lnTo>
                  <a:pt x="55359" y="111378"/>
                </a:lnTo>
                <a:lnTo>
                  <a:pt x="47014" y="81180"/>
                </a:lnTo>
                <a:lnTo>
                  <a:pt x="24627" y="0"/>
                </a:lnTo>
                <a:close/>
              </a:path>
              <a:path w="193040" h="140970">
                <a:moveTo>
                  <a:pt x="117907" y="32449"/>
                </a:moveTo>
                <a:lnTo>
                  <a:pt x="96415" y="32449"/>
                </a:lnTo>
                <a:lnTo>
                  <a:pt x="101839" y="56427"/>
                </a:lnTo>
                <a:lnTo>
                  <a:pt x="124237" y="140655"/>
                </a:lnTo>
                <a:lnTo>
                  <a:pt x="148990" y="140655"/>
                </a:lnTo>
                <a:lnTo>
                  <a:pt x="159051" y="108467"/>
                </a:lnTo>
                <a:lnTo>
                  <a:pt x="137608" y="108467"/>
                </a:lnTo>
                <a:lnTo>
                  <a:pt x="130479" y="81180"/>
                </a:lnTo>
                <a:lnTo>
                  <a:pt x="117907" y="32449"/>
                </a:lnTo>
                <a:close/>
              </a:path>
              <a:path w="193040" h="140970">
                <a:moveTo>
                  <a:pt x="109535" y="0"/>
                </a:moveTo>
                <a:lnTo>
                  <a:pt x="85034" y="0"/>
                </a:lnTo>
                <a:lnTo>
                  <a:pt x="62636" y="82384"/>
                </a:lnTo>
                <a:lnTo>
                  <a:pt x="57439" y="103011"/>
                </a:lnTo>
                <a:lnTo>
                  <a:pt x="55359" y="111378"/>
                </a:lnTo>
                <a:lnTo>
                  <a:pt x="75640" y="111378"/>
                </a:lnTo>
                <a:lnTo>
                  <a:pt x="96415" y="32449"/>
                </a:lnTo>
                <a:lnTo>
                  <a:pt x="117907" y="32449"/>
                </a:lnTo>
                <a:lnTo>
                  <a:pt x="109535" y="0"/>
                </a:lnTo>
                <a:close/>
              </a:path>
              <a:path w="193040" h="140970">
                <a:moveTo>
                  <a:pt x="192957" y="0"/>
                </a:moveTo>
                <a:lnTo>
                  <a:pt x="169785" y="0"/>
                </a:lnTo>
                <a:lnTo>
                  <a:pt x="145613" y="81578"/>
                </a:lnTo>
                <a:lnTo>
                  <a:pt x="137608" y="108467"/>
                </a:lnTo>
                <a:lnTo>
                  <a:pt x="159051" y="108467"/>
                </a:lnTo>
                <a:lnTo>
                  <a:pt x="19295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9239670" y="6679949"/>
            <a:ext cx="193040" cy="140970"/>
          </a:xfrm>
          <a:custGeom>
            <a:avLst/>
            <a:gdLst/>
            <a:ahLst/>
            <a:cxnLst/>
            <a:rect l="l" t="t" r="r" b="b"/>
            <a:pathLst>
              <a:path w="193040" h="140970">
                <a:moveTo>
                  <a:pt x="24627" y="0"/>
                </a:moveTo>
                <a:lnTo>
                  <a:pt x="0" y="0"/>
                </a:lnTo>
                <a:lnTo>
                  <a:pt x="43035" y="140655"/>
                </a:lnTo>
                <a:lnTo>
                  <a:pt x="67935" y="140655"/>
                </a:lnTo>
                <a:lnTo>
                  <a:pt x="75640" y="111378"/>
                </a:lnTo>
                <a:lnTo>
                  <a:pt x="55349" y="111378"/>
                </a:lnTo>
                <a:lnTo>
                  <a:pt x="47003" y="81180"/>
                </a:lnTo>
                <a:lnTo>
                  <a:pt x="24627" y="0"/>
                </a:lnTo>
                <a:close/>
              </a:path>
              <a:path w="193040" h="140970">
                <a:moveTo>
                  <a:pt x="117901" y="32449"/>
                </a:moveTo>
                <a:lnTo>
                  <a:pt x="96415" y="32449"/>
                </a:lnTo>
                <a:lnTo>
                  <a:pt x="101839" y="56427"/>
                </a:lnTo>
                <a:lnTo>
                  <a:pt x="124226" y="140655"/>
                </a:lnTo>
                <a:lnTo>
                  <a:pt x="148979" y="140655"/>
                </a:lnTo>
                <a:lnTo>
                  <a:pt x="159043" y="108467"/>
                </a:lnTo>
                <a:lnTo>
                  <a:pt x="137597" y="108467"/>
                </a:lnTo>
                <a:lnTo>
                  <a:pt x="130479" y="81180"/>
                </a:lnTo>
                <a:lnTo>
                  <a:pt x="117901" y="32449"/>
                </a:lnTo>
                <a:close/>
              </a:path>
              <a:path w="193040" h="140970">
                <a:moveTo>
                  <a:pt x="109525" y="0"/>
                </a:moveTo>
                <a:lnTo>
                  <a:pt x="85023" y="0"/>
                </a:lnTo>
                <a:lnTo>
                  <a:pt x="62636" y="82384"/>
                </a:lnTo>
                <a:lnTo>
                  <a:pt x="59644" y="94228"/>
                </a:lnTo>
                <a:lnTo>
                  <a:pt x="55349" y="111378"/>
                </a:lnTo>
                <a:lnTo>
                  <a:pt x="75640" y="111378"/>
                </a:lnTo>
                <a:lnTo>
                  <a:pt x="96415" y="32449"/>
                </a:lnTo>
                <a:lnTo>
                  <a:pt x="117901" y="32449"/>
                </a:lnTo>
                <a:lnTo>
                  <a:pt x="109525" y="0"/>
                </a:lnTo>
                <a:close/>
              </a:path>
              <a:path w="193040" h="140970">
                <a:moveTo>
                  <a:pt x="192957" y="0"/>
                </a:moveTo>
                <a:lnTo>
                  <a:pt x="169785" y="0"/>
                </a:lnTo>
                <a:lnTo>
                  <a:pt x="145603" y="81578"/>
                </a:lnTo>
                <a:lnTo>
                  <a:pt x="137597" y="108467"/>
                </a:lnTo>
                <a:lnTo>
                  <a:pt x="159043" y="108467"/>
                </a:lnTo>
                <a:lnTo>
                  <a:pt x="19295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9459366" y="680703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7151" y="0"/>
                </a:lnTo>
              </a:path>
            </a:pathLst>
          </a:custGeom>
          <a:ln w="27151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9520702" y="6676777"/>
            <a:ext cx="122555" cy="147320"/>
          </a:xfrm>
          <a:custGeom>
            <a:avLst/>
            <a:gdLst/>
            <a:ahLst/>
            <a:cxnLst/>
            <a:rect l="l" t="t" r="r" b="b"/>
            <a:pathLst>
              <a:path w="122554" h="147320">
                <a:moveTo>
                  <a:pt x="64102" y="0"/>
                </a:moveTo>
                <a:lnTo>
                  <a:pt x="23307" y="13344"/>
                </a:lnTo>
                <a:lnTo>
                  <a:pt x="1886" y="52676"/>
                </a:lnTo>
                <a:lnTo>
                  <a:pt x="0" y="74039"/>
                </a:lnTo>
                <a:lnTo>
                  <a:pt x="1097" y="90626"/>
                </a:lnTo>
                <a:lnTo>
                  <a:pt x="17559" y="128132"/>
                </a:lnTo>
                <a:lnTo>
                  <a:pt x="63966" y="147011"/>
                </a:lnTo>
                <a:lnTo>
                  <a:pt x="75038" y="146153"/>
                </a:lnTo>
                <a:lnTo>
                  <a:pt x="85210" y="143580"/>
                </a:lnTo>
                <a:lnTo>
                  <a:pt x="94477" y="139294"/>
                </a:lnTo>
                <a:lnTo>
                  <a:pt x="102834" y="133294"/>
                </a:lnTo>
                <a:lnTo>
                  <a:pt x="108451" y="127409"/>
                </a:lnTo>
                <a:lnTo>
                  <a:pt x="63704" y="127409"/>
                </a:lnTo>
                <a:lnTo>
                  <a:pt x="55377" y="126605"/>
                </a:lnTo>
                <a:lnTo>
                  <a:pt x="27219" y="97834"/>
                </a:lnTo>
                <a:lnTo>
                  <a:pt x="24501" y="73359"/>
                </a:lnTo>
                <a:lnTo>
                  <a:pt x="25204" y="60327"/>
                </a:lnTo>
                <a:lnTo>
                  <a:pt x="48704" y="22823"/>
                </a:lnTo>
                <a:lnTo>
                  <a:pt x="65034" y="19591"/>
                </a:lnTo>
                <a:lnTo>
                  <a:pt x="109332" y="19591"/>
                </a:lnTo>
                <a:lnTo>
                  <a:pt x="108211" y="17987"/>
                </a:lnTo>
                <a:lnTo>
                  <a:pt x="101578" y="11591"/>
                </a:lnTo>
                <a:lnTo>
                  <a:pt x="93774" y="6520"/>
                </a:lnTo>
                <a:lnTo>
                  <a:pt x="84925" y="2897"/>
                </a:lnTo>
                <a:lnTo>
                  <a:pt x="75033" y="724"/>
                </a:lnTo>
                <a:lnTo>
                  <a:pt x="64102" y="0"/>
                </a:lnTo>
                <a:close/>
              </a:path>
              <a:path w="122554" h="147320">
                <a:moveTo>
                  <a:pt x="99075" y="92311"/>
                </a:moveTo>
                <a:lnTo>
                  <a:pt x="73065" y="127409"/>
                </a:lnTo>
                <a:lnTo>
                  <a:pt x="108451" y="127409"/>
                </a:lnTo>
                <a:lnTo>
                  <a:pt x="110000" y="125786"/>
                </a:lnTo>
                <a:lnTo>
                  <a:pt x="115667" y="116959"/>
                </a:lnTo>
                <a:lnTo>
                  <a:pt x="119837" y="106813"/>
                </a:lnTo>
                <a:lnTo>
                  <a:pt x="122509" y="95347"/>
                </a:lnTo>
                <a:lnTo>
                  <a:pt x="99075" y="92311"/>
                </a:lnTo>
                <a:close/>
              </a:path>
              <a:path w="122554" h="147320">
                <a:moveTo>
                  <a:pt x="109332" y="19591"/>
                </a:moveTo>
                <a:lnTo>
                  <a:pt x="72971" y="19591"/>
                </a:lnTo>
                <a:lnTo>
                  <a:pt x="79746" y="21978"/>
                </a:lnTo>
                <a:lnTo>
                  <a:pt x="90971" y="31506"/>
                </a:lnTo>
                <a:lnTo>
                  <a:pt x="94866" y="38627"/>
                </a:lnTo>
                <a:lnTo>
                  <a:pt x="97086" y="48061"/>
                </a:lnTo>
                <a:lnTo>
                  <a:pt x="120247" y="44501"/>
                </a:lnTo>
                <a:lnTo>
                  <a:pt x="117548" y="34441"/>
                </a:lnTo>
                <a:lnTo>
                  <a:pt x="113535" y="25603"/>
                </a:lnTo>
                <a:lnTo>
                  <a:pt x="109332" y="1959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9654726" y="6676768"/>
            <a:ext cx="132080" cy="147320"/>
          </a:xfrm>
          <a:custGeom>
            <a:avLst/>
            <a:gdLst/>
            <a:ahLst/>
            <a:cxnLst/>
            <a:rect l="l" t="t" r="r" b="b"/>
            <a:pathLst>
              <a:path w="132079" h="147320">
                <a:moveTo>
                  <a:pt x="65966" y="0"/>
                </a:moveTo>
                <a:lnTo>
                  <a:pt x="21716" y="15643"/>
                </a:lnTo>
                <a:lnTo>
                  <a:pt x="1359" y="55241"/>
                </a:lnTo>
                <a:lnTo>
                  <a:pt x="0" y="73505"/>
                </a:lnTo>
                <a:lnTo>
                  <a:pt x="1138" y="90284"/>
                </a:lnTo>
                <a:lnTo>
                  <a:pt x="18219" y="128069"/>
                </a:lnTo>
                <a:lnTo>
                  <a:pt x="65966" y="147021"/>
                </a:lnTo>
                <a:lnTo>
                  <a:pt x="74991" y="146482"/>
                </a:lnTo>
                <a:lnTo>
                  <a:pt x="113640" y="128060"/>
                </a:lnTo>
                <a:lnTo>
                  <a:pt x="114189" y="127409"/>
                </a:lnTo>
                <a:lnTo>
                  <a:pt x="65966" y="127409"/>
                </a:lnTo>
                <a:lnTo>
                  <a:pt x="57392" y="126566"/>
                </a:lnTo>
                <a:lnTo>
                  <a:pt x="27448" y="97131"/>
                </a:lnTo>
                <a:lnTo>
                  <a:pt x="24501" y="73505"/>
                </a:lnTo>
                <a:lnTo>
                  <a:pt x="25238" y="60850"/>
                </a:lnTo>
                <a:lnTo>
                  <a:pt x="49605" y="23083"/>
                </a:lnTo>
                <a:lnTo>
                  <a:pt x="65966" y="19737"/>
                </a:lnTo>
                <a:lnTo>
                  <a:pt x="113937" y="19737"/>
                </a:lnTo>
                <a:lnTo>
                  <a:pt x="113378" y="19015"/>
                </a:lnTo>
                <a:lnTo>
                  <a:pt x="103507" y="10698"/>
                </a:lnTo>
                <a:lnTo>
                  <a:pt x="92315" y="4756"/>
                </a:lnTo>
                <a:lnTo>
                  <a:pt x="79802" y="1189"/>
                </a:lnTo>
                <a:lnTo>
                  <a:pt x="65966" y="0"/>
                </a:lnTo>
                <a:close/>
              </a:path>
              <a:path w="132079" h="147320">
                <a:moveTo>
                  <a:pt x="113937" y="19737"/>
                </a:moveTo>
                <a:lnTo>
                  <a:pt x="65966" y="19737"/>
                </a:lnTo>
                <a:lnTo>
                  <a:pt x="74412" y="20577"/>
                </a:lnTo>
                <a:lnTo>
                  <a:pt x="82140" y="23097"/>
                </a:lnTo>
                <a:lnTo>
                  <a:pt x="106534" y="60465"/>
                </a:lnTo>
                <a:lnTo>
                  <a:pt x="107229" y="73505"/>
                </a:lnTo>
                <a:lnTo>
                  <a:pt x="106537" y="85672"/>
                </a:lnTo>
                <a:lnTo>
                  <a:pt x="89227" y="119816"/>
                </a:lnTo>
                <a:lnTo>
                  <a:pt x="65966" y="127409"/>
                </a:lnTo>
                <a:lnTo>
                  <a:pt x="114189" y="127409"/>
                </a:lnTo>
                <a:lnTo>
                  <a:pt x="131267" y="84374"/>
                </a:lnTo>
                <a:lnTo>
                  <a:pt x="131776" y="71526"/>
                </a:lnTo>
                <a:lnTo>
                  <a:pt x="130627" y="55675"/>
                </a:lnTo>
                <a:lnTo>
                  <a:pt x="127179" y="41638"/>
                </a:lnTo>
                <a:lnTo>
                  <a:pt x="121430" y="29418"/>
                </a:lnTo>
                <a:lnTo>
                  <a:pt x="113937" y="19737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9814195" y="6676776"/>
            <a:ext cx="76835" cy="144145"/>
          </a:xfrm>
          <a:custGeom>
            <a:avLst/>
            <a:gdLst/>
            <a:ahLst/>
            <a:cxnLst/>
            <a:rect l="l" t="t" r="r" b="b"/>
            <a:pathLst>
              <a:path w="76834" h="144145">
                <a:moveTo>
                  <a:pt x="21454" y="3172"/>
                </a:moveTo>
                <a:lnTo>
                  <a:pt x="0" y="3172"/>
                </a:lnTo>
                <a:lnTo>
                  <a:pt x="0" y="143828"/>
                </a:lnTo>
                <a:lnTo>
                  <a:pt x="23821" y="143828"/>
                </a:lnTo>
                <a:lnTo>
                  <a:pt x="23821" y="70196"/>
                </a:lnTo>
                <a:lnTo>
                  <a:pt x="24070" y="62792"/>
                </a:lnTo>
                <a:lnTo>
                  <a:pt x="40825" y="26198"/>
                </a:lnTo>
                <a:lnTo>
                  <a:pt x="45506" y="24627"/>
                </a:lnTo>
                <a:lnTo>
                  <a:pt x="70124" y="24627"/>
                </a:lnTo>
                <a:lnTo>
                  <a:pt x="21454" y="24501"/>
                </a:lnTo>
                <a:lnTo>
                  <a:pt x="21454" y="3172"/>
                </a:lnTo>
                <a:close/>
              </a:path>
              <a:path w="76834" h="144145">
                <a:moveTo>
                  <a:pt x="70124" y="24627"/>
                </a:moveTo>
                <a:lnTo>
                  <a:pt x="56542" y="24627"/>
                </a:lnTo>
                <a:lnTo>
                  <a:pt x="62375" y="26344"/>
                </a:lnTo>
                <a:lnTo>
                  <a:pt x="68207" y="29789"/>
                </a:lnTo>
                <a:lnTo>
                  <a:pt x="70124" y="24627"/>
                </a:lnTo>
                <a:close/>
              </a:path>
              <a:path w="76834" h="144145">
                <a:moveTo>
                  <a:pt x="51914" y="0"/>
                </a:moveTo>
                <a:lnTo>
                  <a:pt x="46354" y="0"/>
                </a:lnTo>
                <a:lnTo>
                  <a:pt x="41244" y="1581"/>
                </a:lnTo>
                <a:lnTo>
                  <a:pt x="31978" y="7936"/>
                </a:lnTo>
                <a:lnTo>
                  <a:pt x="26920" y="14523"/>
                </a:lnTo>
                <a:lnTo>
                  <a:pt x="21454" y="24501"/>
                </a:lnTo>
                <a:lnTo>
                  <a:pt x="70171" y="24501"/>
                </a:lnTo>
                <a:lnTo>
                  <a:pt x="76416" y="7685"/>
                </a:lnTo>
                <a:lnTo>
                  <a:pt x="70214" y="4324"/>
                </a:lnTo>
                <a:lnTo>
                  <a:pt x="64063" y="1922"/>
                </a:lnTo>
                <a:lnTo>
                  <a:pt x="57963" y="480"/>
                </a:lnTo>
                <a:lnTo>
                  <a:pt x="51914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9896700" y="6676774"/>
            <a:ext cx="129539" cy="147320"/>
          </a:xfrm>
          <a:custGeom>
            <a:avLst/>
            <a:gdLst/>
            <a:ahLst/>
            <a:cxnLst/>
            <a:rect l="l" t="t" r="r" b="b"/>
            <a:pathLst>
              <a:path w="129540" h="147320">
                <a:moveTo>
                  <a:pt x="117150" y="19737"/>
                </a:moveTo>
                <a:lnTo>
                  <a:pt x="64102" y="19737"/>
                </a:lnTo>
                <a:lnTo>
                  <a:pt x="72554" y="20242"/>
                </a:lnTo>
                <a:lnTo>
                  <a:pt x="79896" y="21755"/>
                </a:lnTo>
                <a:lnTo>
                  <a:pt x="86129" y="24278"/>
                </a:lnTo>
                <a:lnTo>
                  <a:pt x="91253" y="27810"/>
                </a:lnTo>
                <a:lnTo>
                  <a:pt x="95756" y="31779"/>
                </a:lnTo>
                <a:lnTo>
                  <a:pt x="98017" y="38627"/>
                </a:lnTo>
                <a:lnTo>
                  <a:pt x="98017" y="49223"/>
                </a:lnTo>
                <a:lnTo>
                  <a:pt x="55349" y="62772"/>
                </a:lnTo>
                <a:lnTo>
                  <a:pt x="45904" y="63924"/>
                </a:lnTo>
                <a:lnTo>
                  <a:pt x="38846" y="65118"/>
                </a:lnTo>
                <a:lnTo>
                  <a:pt x="1570" y="93567"/>
                </a:lnTo>
                <a:lnTo>
                  <a:pt x="0" y="99860"/>
                </a:lnTo>
                <a:lnTo>
                  <a:pt x="0" y="106750"/>
                </a:lnTo>
                <a:lnTo>
                  <a:pt x="19352" y="140641"/>
                </a:lnTo>
                <a:lnTo>
                  <a:pt x="48071" y="147011"/>
                </a:lnTo>
                <a:lnTo>
                  <a:pt x="54985" y="146719"/>
                </a:lnTo>
                <a:lnTo>
                  <a:pt x="93301" y="131700"/>
                </a:lnTo>
                <a:lnTo>
                  <a:pt x="97519" y="128341"/>
                </a:lnTo>
                <a:lnTo>
                  <a:pt x="44490" y="128341"/>
                </a:lnTo>
                <a:lnTo>
                  <a:pt x="37454" y="126216"/>
                </a:lnTo>
                <a:lnTo>
                  <a:pt x="27842" y="117745"/>
                </a:lnTo>
                <a:lnTo>
                  <a:pt x="25423" y="112436"/>
                </a:lnTo>
                <a:lnTo>
                  <a:pt x="25423" y="101934"/>
                </a:lnTo>
                <a:lnTo>
                  <a:pt x="58930" y="82248"/>
                </a:lnTo>
                <a:lnTo>
                  <a:pt x="71105" y="80295"/>
                </a:lnTo>
                <a:lnTo>
                  <a:pt x="81653" y="78142"/>
                </a:lnTo>
                <a:lnTo>
                  <a:pt x="90577" y="75792"/>
                </a:lnTo>
                <a:lnTo>
                  <a:pt x="97881" y="73243"/>
                </a:lnTo>
                <a:lnTo>
                  <a:pt x="122026" y="73243"/>
                </a:lnTo>
                <a:lnTo>
                  <a:pt x="121975" y="42501"/>
                </a:lnTo>
                <a:lnTo>
                  <a:pt x="121587" y="35182"/>
                </a:lnTo>
                <a:lnTo>
                  <a:pt x="120792" y="31129"/>
                </a:lnTo>
                <a:lnTo>
                  <a:pt x="119368" y="24596"/>
                </a:lnTo>
                <a:lnTo>
                  <a:pt x="117150" y="19737"/>
                </a:lnTo>
                <a:close/>
              </a:path>
              <a:path w="129540" h="147320">
                <a:moveTo>
                  <a:pt x="123451" y="126477"/>
                </a:moveTo>
                <a:lnTo>
                  <a:pt x="99860" y="126477"/>
                </a:lnTo>
                <a:lnTo>
                  <a:pt x="100572" y="133105"/>
                </a:lnTo>
                <a:lnTo>
                  <a:pt x="102153" y="138885"/>
                </a:lnTo>
                <a:lnTo>
                  <a:pt x="104635" y="143828"/>
                </a:lnTo>
                <a:lnTo>
                  <a:pt x="129524" y="143828"/>
                </a:lnTo>
                <a:lnTo>
                  <a:pt x="126519" y="138446"/>
                </a:lnTo>
                <a:lnTo>
                  <a:pt x="124509" y="132812"/>
                </a:lnTo>
                <a:lnTo>
                  <a:pt x="123504" y="126949"/>
                </a:lnTo>
                <a:lnTo>
                  <a:pt x="123451" y="126477"/>
                </a:lnTo>
                <a:close/>
              </a:path>
              <a:path w="129540" h="147320">
                <a:moveTo>
                  <a:pt x="122026" y="73243"/>
                </a:moveTo>
                <a:lnTo>
                  <a:pt x="97881" y="73243"/>
                </a:lnTo>
                <a:lnTo>
                  <a:pt x="97881" y="92489"/>
                </a:lnTo>
                <a:lnTo>
                  <a:pt x="96593" y="100436"/>
                </a:lnTo>
                <a:lnTo>
                  <a:pt x="62950" y="128341"/>
                </a:lnTo>
                <a:lnTo>
                  <a:pt x="97519" y="128341"/>
                </a:lnTo>
                <a:lnTo>
                  <a:pt x="99860" y="126477"/>
                </a:lnTo>
                <a:lnTo>
                  <a:pt x="123451" y="126477"/>
                </a:lnTo>
                <a:lnTo>
                  <a:pt x="122836" y="121011"/>
                </a:lnTo>
                <a:lnTo>
                  <a:pt x="122358" y="112025"/>
                </a:lnTo>
                <a:lnTo>
                  <a:pt x="122117" y="101934"/>
                </a:lnTo>
                <a:lnTo>
                  <a:pt x="122026" y="73243"/>
                </a:lnTo>
                <a:close/>
              </a:path>
              <a:path w="129540" h="147320">
                <a:moveTo>
                  <a:pt x="67547" y="0"/>
                </a:moveTo>
                <a:lnTo>
                  <a:pt x="26449" y="8271"/>
                </a:lnTo>
                <a:lnTo>
                  <a:pt x="4115" y="43307"/>
                </a:lnTo>
                <a:lnTo>
                  <a:pt x="27423" y="46480"/>
                </a:lnTo>
                <a:lnTo>
                  <a:pt x="29988" y="36511"/>
                </a:lnTo>
                <a:lnTo>
                  <a:pt x="33936" y="29559"/>
                </a:lnTo>
                <a:lnTo>
                  <a:pt x="64102" y="19737"/>
                </a:lnTo>
                <a:lnTo>
                  <a:pt x="117150" y="19737"/>
                </a:lnTo>
                <a:lnTo>
                  <a:pt x="116896" y="19182"/>
                </a:lnTo>
                <a:lnTo>
                  <a:pt x="76127" y="264"/>
                </a:lnTo>
                <a:lnTo>
                  <a:pt x="6754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10067018" y="6626447"/>
            <a:ext cx="0" cy="194310"/>
          </a:xfrm>
          <a:custGeom>
            <a:avLst/>
            <a:gdLst/>
            <a:ahLst/>
            <a:cxnLst/>
            <a:rect l="l" t="t" r="r" b="b"/>
            <a:pathLst>
              <a:path h="194309">
                <a:moveTo>
                  <a:pt x="0" y="0"/>
                </a:moveTo>
                <a:lnTo>
                  <a:pt x="0" y="194161"/>
                </a:lnTo>
              </a:path>
            </a:pathLst>
          </a:custGeom>
          <a:ln w="23842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10106624" y="6750339"/>
            <a:ext cx="73660" cy="0"/>
          </a:xfrm>
          <a:custGeom>
            <a:avLst/>
            <a:gdLst/>
            <a:ahLst/>
            <a:cxnLst/>
            <a:rect l="l" t="t" r="r" b="b"/>
            <a:pathLst>
              <a:path w="73659">
                <a:moveTo>
                  <a:pt x="0" y="0"/>
                </a:moveTo>
                <a:lnTo>
                  <a:pt x="73233" y="0"/>
                </a:lnTo>
              </a:path>
            </a:pathLst>
          </a:custGeom>
          <a:ln w="23978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10198917" y="6676777"/>
            <a:ext cx="122555" cy="147320"/>
          </a:xfrm>
          <a:custGeom>
            <a:avLst/>
            <a:gdLst/>
            <a:ahLst/>
            <a:cxnLst/>
            <a:rect l="l" t="t" r="r" b="b"/>
            <a:pathLst>
              <a:path w="122554" h="147320">
                <a:moveTo>
                  <a:pt x="64102" y="0"/>
                </a:moveTo>
                <a:lnTo>
                  <a:pt x="23312" y="13344"/>
                </a:lnTo>
                <a:lnTo>
                  <a:pt x="1891" y="52676"/>
                </a:lnTo>
                <a:lnTo>
                  <a:pt x="0" y="74039"/>
                </a:lnTo>
                <a:lnTo>
                  <a:pt x="1097" y="90626"/>
                </a:lnTo>
                <a:lnTo>
                  <a:pt x="17559" y="128132"/>
                </a:lnTo>
                <a:lnTo>
                  <a:pt x="63966" y="147011"/>
                </a:lnTo>
                <a:lnTo>
                  <a:pt x="75043" y="146153"/>
                </a:lnTo>
                <a:lnTo>
                  <a:pt x="85215" y="143580"/>
                </a:lnTo>
                <a:lnTo>
                  <a:pt x="94483" y="139294"/>
                </a:lnTo>
                <a:lnTo>
                  <a:pt x="102845" y="133294"/>
                </a:lnTo>
                <a:lnTo>
                  <a:pt x="108461" y="127409"/>
                </a:lnTo>
                <a:lnTo>
                  <a:pt x="63704" y="127409"/>
                </a:lnTo>
                <a:lnTo>
                  <a:pt x="55382" y="126605"/>
                </a:lnTo>
                <a:lnTo>
                  <a:pt x="27222" y="97834"/>
                </a:lnTo>
                <a:lnTo>
                  <a:pt x="24501" y="73359"/>
                </a:lnTo>
                <a:lnTo>
                  <a:pt x="25206" y="60327"/>
                </a:lnTo>
                <a:lnTo>
                  <a:pt x="48709" y="22823"/>
                </a:lnTo>
                <a:lnTo>
                  <a:pt x="65034" y="19591"/>
                </a:lnTo>
                <a:lnTo>
                  <a:pt x="109338" y="19591"/>
                </a:lnTo>
                <a:lnTo>
                  <a:pt x="108217" y="17987"/>
                </a:lnTo>
                <a:lnTo>
                  <a:pt x="101588" y="11591"/>
                </a:lnTo>
                <a:lnTo>
                  <a:pt x="93784" y="6520"/>
                </a:lnTo>
                <a:lnTo>
                  <a:pt x="84934" y="2897"/>
                </a:lnTo>
                <a:lnTo>
                  <a:pt x="75039" y="724"/>
                </a:lnTo>
                <a:lnTo>
                  <a:pt x="64102" y="0"/>
                </a:lnTo>
                <a:close/>
              </a:path>
              <a:path w="122554" h="147320">
                <a:moveTo>
                  <a:pt x="99075" y="92311"/>
                </a:moveTo>
                <a:lnTo>
                  <a:pt x="73076" y="127409"/>
                </a:lnTo>
                <a:lnTo>
                  <a:pt x="108461" y="127409"/>
                </a:lnTo>
                <a:lnTo>
                  <a:pt x="110011" y="125786"/>
                </a:lnTo>
                <a:lnTo>
                  <a:pt x="115677" y="116959"/>
                </a:lnTo>
                <a:lnTo>
                  <a:pt x="119843" y="106813"/>
                </a:lnTo>
                <a:lnTo>
                  <a:pt x="122509" y="95347"/>
                </a:lnTo>
                <a:lnTo>
                  <a:pt x="99075" y="92311"/>
                </a:lnTo>
                <a:close/>
              </a:path>
              <a:path w="122554" h="147320">
                <a:moveTo>
                  <a:pt x="109338" y="19591"/>
                </a:moveTo>
                <a:lnTo>
                  <a:pt x="72982" y="19591"/>
                </a:lnTo>
                <a:lnTo>
                  <a:pt x="79756" y="21978"/>
                </a:lnTo>
                <a:lnTo>
                  <a:pt x="90971" y="31506"/>
                </a:lnTo>
                <a:lnTo>
                  <a:pt x="94876" y="38627"/>
                </a:lnTo>
                <a:lnTo>
                  <a:pt x="97096" y="48061"/>
                </a:lnTo>
                <a:lnTo>
                  <a:pt x="120258" y="44501"/>
                </a:lnTo>
                <a:lnTo>
                  <a:pt x="117557" y="34441"/>
                </a:lnTo>
                <a:lnTo>
                  <a:pt x="113542" y="25603"/>
                </a:lnTo>
                <a:lnTo>
                  <a:pt x="109338" y="1959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10353218" y="6626447"/>
            <a:ext cx="0" cy="194310"/>
          </a:xfrm>
          <a:custGeom>
            <a:avLst/>
            <a:gdLst/>
            <a:ahLst/>
            <a:cxnLst/>
            <a:rect l="l" t="t" r="r" b="b"/>
            <a:pathLst>
              <a:path h="194309">
                <a:moveTo>
                  <a:pt x="0" y="0"/>
                </a:moveTo>
                <a:lnTo>
                  <a:pt x="0" y="194161"/>
                </a:lnTo>
              </a:path>
            </a:pathLst>
          </a:custGeom>
          <a:ln w="23842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10401561" y="6679949"/>
            <a:ext cx="114300" cy="144145"/>
          </a:xfrm>
          <a:custGeom>
            <a:avLst/>
            <a:gdLst/>
            <a:ahLst/>
            <a:cxnLst/>
            <a:rect l="l" t="t" r="r" b="b"/>
            <a:pathLst>
              <a:path w="114300" h="144145">
                <a:moveTo>
                  <a:pt x="23842" y="0"/>
                </a:moveTo>
                <a:lnTo>
                  <a:pt x="0" y="0"/>
                </a:lnTo>
                <a:lnTo>
                  <a:pt x="100" y="98845"/>
                </a:lnTo>
                <a:lnTo>
                  <a:pt x="481" y="104719"/>
                </a:lnTo>
                <a:lnTo>
                  <a:pt x="1466" y="109452"/>
                </a:lnTo>
                <a:lnTo>
                  <a:pt x="2869" y="116373"/>
                </a:lnTo>
                <a:lnTo>
                  <a:pt x="32030" y="142236"/>
                </a:lnTo>
                <a:lnTo>
                  <a:pt x="39778" y="143838"/>
                </a:lnTo>
                <a:lnTo>
                  <a:pt x="48071" y="143838"/>
                </a:lnTo>
                <a:lnTo>
                  <a:pt x="61439" y="142346"/>
                </a:lnTo>
                <a:lnTo>
                  <a:pt x="73335" y="137874"/>
                </a:lnTo>
                <a:lnTo>
                  <a:pt x="83758" y="130422"/>
                </a:lnTo>
                <a:lnTo>
                  <a:pt x="89868" y="123305"/>
                </a:lnTo>
                <a:lnTo>
                  <a:pt x="45694" y="123305"/>
                </a:lnTo>
                <a:lnTo>
                  <a:pt x="39695" y="121525"/>
                </a:lnTo>
                <a:lnTo>
                  <a:pt x="23886" y="91235"/>
                </a:lnTo>
                <a:lnTo>
                  <a:pt x="23842" y="0"/>
                </a:lnTo>
                <a:close/>
              </a:path>
              <a:path w="114300" h="144145">
                <a:moveTo>
                  <a:pt x="114027" y="119996"/>
                </a:moveTo>
                <a:lnTo>
                  <a:pt x="92709" y="119996"/>
                </a:lnTo>
                <a:lnTo>
                  <a:pt x="92709" y="140655"/>
                </a:lnTo>
                <a:lnTo>
                  <a:pt x="114027" y="140655"/>
                </a:lnTo>
                <a:lnTo>
                  <a:pt x="114027" y="119996"/>
                </a:lnTo>
                <a:close/>
              </a:path>
              <a:path w="114300" h="144145">
                <a:moveTo>
                  <a:pt x="114027" y="0"/>
                </a:moveTo>
                <a:lnTo>
                  <a:pt x="90196" y="0"/>
                </a:lnTo>
                <a:lnTo>
                  <a:pt x="90196" y="75369"/>
                </a:lnTo>
                <a:lnTo>
                  <a:pt x="89951" y="83835"/>
                </a:lnTo>
                <a:lnTo>
                  <a:pt x="66710" y="121472"/>
                </a:lnTo>
                <a:lnTo>
                  <a:pt x="59998" y="123305"/>
                </a:lnTo>
                <a:lnTo>
                  <a:pt x="89868" y="123305"/>
                </a:lnTo>
                <a:lnTo>
                  <a:pt x="92709" y="119996"/>
                </a:lnTo>
                <a:lnTo>
                  <a:pt x="114027" y="119996"/>
                </a:lnTo>
                <a:lnTo>
                  <a:pt x="114027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10552811" y="6626438"/>
            <a:ext cx="122555" cy="197485"/>
          </a:xfrm>
          <a:custGeom>
            <a:avLst/>
            <a:gdLst/>
            <a:ahLst/>
            <a:cxnLst/>
            <a:rect l="l" t="t" r="r" b="b"/>
            <a:pathLst>
              <a:path w="122554" h="197484">
                <a:moveTo>
                  <a:pt x="49984" y="176549"/>
                </a:moveTo>
                <a:lnTo>
                  <a:pt x="22104" y="176549"/>
                </a:lnTo>
                <a:lnTo>
                  <a:pt x="29864" y="185647"/>
                </a:lnTo>
                <a:lnTo>
                  <a:pt x="38964" y="192145"/>
                </a:lnTo>
                <a:lnTo>
                  <a:pt x="49403" y="196045"/>
                </a:lnTo>
                <a:lnTo>
                  <a:pt x="61181" y="197344"/>
                </a:lnTo>
                <a:lnTo>
                  <a:pt x="73251" y="196110"/>
                </a:lnTo>
                <a:lnTo>
                  <a:pt x="84426" y="192407"/>
                </a:lnTo>
                <a:lnTo>
                  <a:pt x="94706" y="186239"/>
                </a:lnTo>
                <a:lnTo>
                  <a:pt x="103943" y="177743"/>
                </a:lnTo>
                <a:lnTo>
                  <a:pt x="59181" y="177743"/>
                </a:lnTo>
                <a:lnTo>
                  <a:pt x="50085" y="176592"/>
                </a:lnTo>
                <a:close/>
              </a:path>
              <a:path w="122554" h="197484">
                <a:moveTo>
                  <a:pt x="23821" y="0"/>
                </a:moveTo>
                <a:lnTo>
                  <a:pt x="0" y="0"/>
                </a:lnTo>
                <a:lnTo>
                  <a:pt x="0" y="194161"/>
                </a:lnTo>
                <a:lnTo>
                  <a:pt x="22104" y="194161"/>
                </a:lnTo>
                <a:lnTo>
                  <a:pt x="22104" y="176549"/>
                </a:lnTo>
                <a:lnTo>
                  <a:pt x="49984" y="176549"/>
                </a:lnTo>
                <a:lnTo>
                  <a:pt x="23567" y="144562"/>
                </a:lnTo>
                <a:lnTo>
                  <a:pt x="21876" y="123703"/>
                </a:lnTo>
                <a:lnTo>
                  <a:pt x="21904" y="121724"/>
                </a:lnTo>
                <a:lnTo>
                  <a:pt x="33234" y="83505"/>
                </a:lnTo>
                <a:lnTo>
                  <a:pt x="60249" y="69924"/>
                </a:lnTo>
                <a:lnTo>
                  <a:pt x="105744" y="69924"/>
                </a:lnTo>
                <a:lnTo>
                  <a:pt x="105230" y="69275"/>
                </a:lnTo>
                <a:lnTo>
                  <a:pt x="23821" y="69275"/>
                </a:lnTo>
                <a:lnTo>
                  <a:pt x="23821" y="0"/>
                </a:lnTo>
                <a:close/>
              </a:path>
              <a:path w="122554" h="197484">
                <a:moveTo>
                  <a:pt x="105744" y="69924"/>
                </a:moveTo>
                <a:lnTo>
                  <a:pt x="60249" y="69924"/>
                </a:lnTo>
                <a:lnTo>
                  <a:pt x="67714" y="70746"/>
                </a:lnTo>
                <a:lnTo>
                  <a:pt x="74606" y="73209"/>
                </a:lnTo>
                <a:lnTo>
                  <a:pt x="96917" y="110835"/>
                </a:lnTo>
                <a:lnTo>
                  <a:pt x="97599" y="123703"/>
                </a:lnTo>
                <a:lnTo>
                  <a:pt x="96888" y="136315"/>
                </a:lnTo>
                <a:lnTo>
                  <a:pt x="73762" y="174349"/>
                </a:lnTo>
                <a:lnTo>
                  <a:pt x="59181" y="177743"/>
                </a:lnTo>
                <a:lnTo>
                  <a:pt x="103943" y="177743"/>
                </a:lnTo>
                <a:lnTo>
                  <a:pt x="120856" y="138769"/>
                </a:lnTo>
                <a:lnTo>
                  <a:pt x="121975" y="121724"/>
                </a:lnTo>
                <a:lnTo>
                  <a:pt x="121710" y="114223"/>
                </a:lnTo>
                <a:lnTo>
                  <a:pt x="109559" y="75244"/>
                </a:lnTo>
                <a:lnTo>
                  <a:pt x="106017" y="70270"/>
                </a:lnTo>
                <a:lnTo>
                  <a:pt x="105744" y="69924"/>
                </a:lnTo>
                <a:close/>
              </a:path>
              <a:path w="122554" h="197484">
                <a:moveTo>
                  <a:pt x="71024" y="50333"/>
                </a:moveTo>
                <a:lnTo>
                  <a:pt x="62375" y="50333"/>
                </a:lnTo>
                <a:lnTo>
                  <a:pt x="51172" y="51518"/>
                </a:lnTo>
                <a:lnTo>
                  <a:pt x="41013" y="55072"/>
                </a:lnTo>
                <a:lnTo>
                  <a:pt x="31896" y="60992"/>
                </a:lnTo>
                <a:lnTo>
                  <a:pt x="23821" y="69275"/>
                </a:lnTo>
                <a:lnTo>
                  <a:pt x="105230" y="69275"/>
                </a:lnTo>
                <a:lnTo>
                  <a:pt x="101023" y="63956"/>
                </a:lnTo>
                <a:lnTo>
                  <a:pt x="94667" y="59045"/>
                </a:lnTo>
                <a:lnTo>
                  <a:pt x="79212" y="52071"/>
                </a:lnTo>
                <a:lnTo>
                  <a:pt x="71024" y="50333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10710553" y="6807033"/>
            <a:ext cx="27305" cy="0"/>
          </a:xfrm>
          <a:custGeom>
            <a:avLst/>
            <a:gdLst/>
            <a:ahLst/>
            <a:cxnLst/>
            <a:rect l="l" t="t" r="r" b="b"/>
            <a:pathLst>
              <a:path w="27304">
                <a:moveTo>
                  <a:pt x="0" y="0"/>
                </a:moveTo>
                <a:lnTo>
                  <a:pt x="27151" y="0"/>
                </a:lnTo>
              </a:path>
            </a:pathLst>
          </a:custGeom>
          <a:ln w="27151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10771861" y="6676777"/>
            <a:ext cx="122555" cy="147320"/>
          </a:xfrm>
          <a:custGeom>
            <a:avLst/>
            <a:gdLst/>
            <a:ahLst/>
            <a:cxnLst/>
            <a:rect l="l" t="t" r="r" b="b"/>
            <a:pathLst>
              <a:path w="122554" h="147320">
                <a:moveTo>
                  <a:pt x="64102" y="0"/>
                </a:moveTo>
                <a:lnTo>
                  <a:pt x="23313" y="13344"/>
                </a:lnTo>
                <a:lnTo>
                  <a:pt x="1891" y="52676"/>
                </a:lnTo>
                <a:lnTo>
                  <a:pt x="0" y="74039"/>
                </a:lnTo>
                <a:lnTo>
                  <a:pt x="1098" y="90626"/>
                </a:lnTo>
                <a:lnTo>
                  <a:pt x="17559" y="128132"/>
                </a:lnTo>
                <a:lnTo>
                  <a:pt x="63966" y="147011"/>
                </a:lnTo>
                <a:lnTo>
                  <a:pt x="75043" y="146153"/>
                </a:lnTo>
                <a:lnTo>
                  <a:pt x="85215" y="143580"/>
                </a:lnTo>
                <a:lnTo>
                  <a:pt x="94483" y="139294"/>
                </a:lnTo>
                <a:lnTo>
                  <a:pt x="102845" y="133294"/>
                </a:lnTo>
                <a:lnTo>
                  <a:pt x="108461" y="127409"/>
                </a:lnTo>
                <a:lnTo>
                  <a:pt x="63704" y="127409"/>
                </a:lnTo>
                <a:lnTo>
                  <a:pt x="55382" y="126605"/>
                </a:lnTo>
                <a:lnTo>
                  <a:pt x="27222" y="97834"/>
                </a:lnTo>
                <a:lnTo>
                  <a:pt x="24501" y="73359"/>
                </a:lnTo>
                <a:lnTo>
                  <a:pt x="25206" y="60327"/>
                </a:lnTo>
                <a:lnTo>
                  <a:pt x="48709" y="22823"/>
                </a:lnTo>
                <a:lnTo>
                  <a:pt x="65034" y="19591"/>
                </a:lnTo>
                <a:lnTo>
                  <a:pt x="109338" y="19591"/>
                </a:lnTo>
                <a:lnTo>
                  <a:pt x="108217" y="17987"/>
                </a:lnTo>
                <a:lnTo>
                  <a:pt x="101588" y="11591"/>
                </a:lnTo>
                <a:lnTo>
                  <a:pt x="93784" y="6520"/>
                </a:lnTo>
                <a:lnTo>
                  <a:pt x="84934" y="2897"/>
                </a:lnTo>
                <a:lnTo>
                  <a:pt x="75039" y="724"/>
                </a:lnTo>
                <a:lnTo>
                  <a:pt x="64102" y="0"/>
                </a:lnTo>
                <a:close/>
              </a:path>
              <a:path w="122554" h="147320">
                <a:moveTo>
                  <a:pt x="99075" y="92311"/>
                </a:moveTo>
                <a:lnTo>
                  <a:pt x="73076" y="127409"/>
                </a:lnTo>
                <a:lnTo>
                  <a:pt x="108461" y="127409"/>
                </a:lnTo>
                <a:lnTo>
                  <a:pt x="110011" y="125786"/>
                </a:lnTo>
                <a:lnTo>
                  <a:pt x="115677" y="116959"/>
                </a:lnTo>
                <a:lnTo>
                  <a:pt x="119843" y="106813"/>
                </a:lnTo>
                <a:lnTo>
                  <a:pt x="122509" y="95347"/>
                </a:lnTo>
                <a:lnTo>
                  <a:pt x="99075" y="92311"/>
                </a:lnTo>
                <a:close/>
              </a:path>
              <a:path w="122554" h="147320">
                <a:moveTo>
                  <a:pt x="109338" y="19591"/>
                </a:moveTo>
                <a:lnTo>
                  <a:pt x="72982" y="19591"/>
                </a:lnTo>
                <a:lnTo>
                  <a:pt x="79756" y="21978"/>
                </a:lnTo>
                <a:lnTo>
                  <a:pt x="90971" y="31506"/>
                </a:lnTo>
                <a:lnTo>
                  <a:pt x="94876" y="38627"/>
                </a:lnTo>
                <a:lnTo>
                  <a:pt x="97096" y="48061"/>
                </a:lnTo>
                <a:lnTo>
                  <a:pt x="120258" y="44501"/>
                </a:lnTo>
                <a:lnTo>
                  <a:pt x="117557" y="34441"/>
                </a:lnTo>
                <a:lnTo>
                  <a:pt x="113542" y="25603"/>
                </a:lnTo>
                <a:lnTo>
                  <a:pt x="109338" y="19591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10905896" y="6676768"/>
            <a:ext cx="132080" cy="147320"/>
          </a:xfrm>
          <a:custGeom>
            <a:avLst/>
            <a:gdLst/>
            <a:ahLst/>
            <a:cxnLst/>
            <a:rect l="l" t="t" r="r" b="b"/>
            <a:pathLst>
              <a:path w="132079" h="147320">
                <a:moveTo>
                  <a:pt x="65966" y="0"/>
                </a:moveTo>
                <a:lnTo>
                  <a:pt x="21716" y="15643"/>
                </a:lnTo>
                <a:lnTo>
                  <a:pt x="1358" y="55241"/>
                </a:lnTo>
                <a:lnTo>
                  <a:pt x="0" y="73505"/>
                </a:lnTo>
                <a:lnTo>
                  <a:pt x="1137" y="90284"/>
                </a:lnTo>
                <a:lnTo>
                  <a:pt x="18208" y="128069"/>
                </a:lnTo>
                <a:lnTo>
                  <a:pt x="65966" y="147021"/>
                </a:lnTo>
                <a:lnTo>
                  <a:pt x="74991" y="146482"/>
                </a:lnTo>
                <a:lnTo>
                  <a:pt x="113636" y="128060"/>
                </a:lnTo>
                <a:lnTo>
                  <a:pt x="114185" y="127409"/>
                </a:lnTo>
                <a:lnTo>
                  <a:pt x="65966" y="127409"/>
                </a:lnTo>
                <a:lnTo>
                  <a:pt x="57390" y="126566"/>
                </a:lnTo>
                <a:lnTo>
                  <a:pt x="27448" y="97131"/>
                </a:lnTo>
                <a:lnTo>
                  <a:pt x="24501" y="73505"/>
                </a:lnTo>
                <a:lnTo>
                  <a:pt x="25238" y="60850"/>
                </a:lnTo>
                <a:lnTo>
                  <a:pt x="49601" y="23083"/>
                </a:lnTo>
                <a:lnTo>
                  <a:pt x="65966" y="19737"/>
                </a:lnTo>
                <a:lnTo>
                  <a:pt x="113927" y="19737"/>
                </a:lnTo>
                <a:lnTo>
                  <a:pt x="113368" y="19015"/>
                </a:lnTo>
                <a:lnTo>
                  <a:pt x="103498" y="10698"/>
                </a:lnTo>
                <a:lnTo>
                  <a:pt x="92310" y="4756"/>
                </a:lnTo>
                <a:lnTo>
                  <a:pt x="79800" y="1189"/>
                </a:lnTo>
                <a:lnTo>
                  <a:pt x="65966" y="0"/>
                </a:lnTo>
                <a:close/>
              </a:path>
              <a:path w="132079" h="147320">
                <a:moveTo>
                  <a:pt x="113927" y="19737"/>
                </a:moveTo>
                <a:lnTo>
                  <a:pt x="65966" y="19737"/>
                </a:lnTo>
                <a:lnTo>
                  <a:pt x="74406" y="20577"/>
                </a:lnTo>
                <a:lnTo>
                  <a:pt x="82131" y="23097"/>
                </a:lnTo>
                <a:lnTo>
                  <a:pt x="106533" y="60465"/>
                </a:lnTo>
                <a:lnTo>
                  <a:pt x="107229" y="73505"/>
                </a:lnTo>
                <a:lnTo>
                  <a:pt x="106537" y="85672"/>
                </a:lnTo>
                <a:lnTo>
                  <a:pt x="89221" y="119816"/>
                </a:lnTo>
                <a:lnTo>
                  <a:pt x="65966" y="127409"/>
                </a:lnTo>
                <a:lnTo>
                  <a:pt x="114185" y="127409"/>
                </a:lnTo>
                <a:lnTo>
                  <a:pt x="131267" y="84374"/>
                </a:lnTo>
                <a:lnTo>
                  <a:pt x="131776" y="71526"/>
                </a:lnTo>
                <a:lnTo>
                  <a:pt x="130627" y="55675"/>
                </a:lnTo>
                <a:lnTo>
                  <a:pt x="127178" y="41638"/>
                </a:lnTo>
                <a:lnTo>
                  <a:pt x="121426" y="29418"/>
                </a:lnTo>
                <a:lnTo>
                  <a:pt x="113927" y="19737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11065619" y="6676776"/>
            <a:ext cx="191135" cy="144145"/>
          </a:xfrm>
          <a:custGeom>
            <a:avLst/>
            <a:gdLst/>
            <a:ahLst/>
            <a:cxnLst/>
            <a:rect l="l" t="t" r="r" b="b"/>
            <a:pathLst>
              <a:path w="191134" h="144145">
                <a:moveTo>
                  <a:pt x="21318" y="3172"/>
                </a:moveTo>
                <a:lnTo>
                  <a:pt x="0" y="3172"/>
                </a:lnTo>
                <a:lnTo>
                  <a:pt x="0" y="143828"/>
                </a:lnTo>
                <a:lnTo>
                  <a:pt x="23831" y="143828"/>
                </a:lnTo>
                <a:lnTo>
                  <a:pt x="23831" y="70846"/>
                </a:lnTo>
                <a:lnTo>
                  <a:pt x="24071" y="61815"/>
                </a:lnTo>
                <a:lnTo>
                  <a:pt x="44980" y="22910"/>
                </a:lnTo>
                <a:lnTo>
                  <a:pt x="21318" y="22910"/>
                </a:lnTo>
                <a:lnTo>
                  <a:pt x="21318" y="3172"/>
                </a:lnTo>
                <a:close/>
              </a:path>
              <a:path w="191134" h="144145">
                <a:moveTo>
                  <a:pt x="102298" y="20648"/>
                </a:moveTo>
                <a:lnTo>
                  <a:pt x="67495" y="20648"/>
                </a:lnTo>
                <a:lnTo>
                  <a:pt x="73861" y="23297"/>
                </a:lnTo>
                <a:lnTo>
                  <a:pt x="81631" y="33904"/>
                </a:lnTo>
                <a:lnTo>
                  <a:pt x="83471" y="41454"/>
                </a:lnTo>
                <a:lnTo>
                  <a:pt x="83568" y="143828"/>
                </a:lnTo>
                <a:lnTo>
                  <a:pt x="107410" y="143828"/>
                </a:lnTo>
                <a:lnTo>
                  <a:pt x="107428" y="61815"/>
                </a:lnTo>
                <a:lnTo>
                  <a:pt x="122427" y="26214"/>
                </a:lnTo>
                <a:lnTo>
                  <a:pt x="125430" y="24627"/>
                </a:lnTo>
                <a:lnTo>
                  <a:pt x="103693" y="24627"/>
                </a:lnTo>
                <a:lnTo>
                  <a:pt x="102298" y="20648"/>
                </a:lnTo>
                <a:close/>
              </a:path>
              <a:path w="191134" h="144145">
                <a:moveTo>
                  <a:pt x="185325" y="20648"/>
                </a:moveTo>
                <a:lnTo>
                  <a:pt x="147314" y="20648"/>
                </a:lnTo>
                <a:lnTo>
                  <a:pt x="152089" y="21936"/>
                </a:lnTo>
                <a:lnTo>
                  <a:pt x="160215" y="27067"/>
                </a:lnTo>
                <a:lnTo>
                  <a:pt x="163010" y="30438"/>
                </a:lnTo>
                <a:lnTo>
                  <a:pt x="166099" y="38836"/>
                </a:lnTo>
                <a:lnTo>
                  <a:pt x="166884" y="45694"/>
                </a:lnTo>
                <a:lnTo>
                  <a:pt x="166884" y="143828"/>
                </a:lnTo>
                <a:lnTo>
                  <a:pt x="190580" y="143828"/>
                </a:lnTo>
                <a:lnTo>
                  <a:pt x="190481" y="45694"/>
                </a:lnTo>
                <a:lnTo>
                  <a:pt x="189877" y="36004"/>
                </a:lnTo>
                <a:lnTo>
                  <a:pt x="187767" y="26300"/>
                </a:lnTo>
                <a:lnTo>
                  <a:pt x="185325" y="20648"/>
                </a:lnTo>
                <a:close/>
              </a:path>
              <a:path w="191134" h="144145">
                <a:moveTo>
                  <a:pt x="147147" y="0"/>
                </a:moveTo>
                <a:lnTo>
                  <a:pt x="134400" y="1539"/>
                </a:lnTo>
                <a:lnTo>
                  <a:pt x="122907" y="6156"/>
                </a:lnTo>
                <a:lnTo>
                  <a:pt x="112670" y="13852"/>
                </a:lnTo>
                <a:lnTo>
                  <a:pt x="103693" y="24627"/>
                </a:lnTo>
                <a:lnTo>
                  <a:pt x="125430" y="24627"/>
                </a:lnTo>
                <a:lnTo>
                  <a:pt x="128273" y="23124"/>
                </a:lnTo>
                <a:lnTo>
                  <a:pt x="134748" y="21268"/>
                </a:lnTo>
                <a:lnTo>
                  <a:pt x="141849" y="20648"/>
                </a:lnTo>
                <a:lnTo>
                  <a:pt x="185325" y="20648"/>
                </a:lnTo>
                <a:lnTo>
                  <a:pt x="184250" y="18162"/>
                </a:lnTo>
                <a:lnTo>
                  <a:pt x="179324" y="11591"/>
                </a:lnTo>
                <a:lnTo>
                  <a:pt x="173090" y="6520"/>
                </a:lnTo>
                <a:lnTo>
                  <a:pt x="165650" y="2897"/>
                </a:lnTo>
                <a:lnTo>
                  <a:pt x="157003" y="724"/>
                </a:lnTo>
                <a:lnTo>
                  <a:pt x="147147" y="0"/>
                </a:lnTo>
                <a:close/>
              </a:path>
              <a:path w="191134" h="144145">
                <a:moveTo>
                  <a:pt x="63966" y="0"/>
                </a:moveTo>
                <a:lnTo>
                  <a:pt x="25737" y="16020"/>
                </a:lnTo>
                <a:lnTo>
                  <a:pt x="21318" y="22910"/>
                </a:lnTo>
                <a:lnTo>
                  <a:pt x="44980" y="22910"/>
                </a:lnTo>
                <a:lnTo>
                  <a:pt x="45757" y="22428"/>
                </a:lnTo>
                <a:lnTo>
                  <a:pt x="51967" y="20648"/>
                </a:lnTo>
                <a:lnTo>
                  <a:pt x="102298" y="20648"/>
                </a:lnTo>
                <a:lnTo>
                  <a:pt x="100970" y="16858"/>
                </a:lnTo>
                <a:lnTo>
                  <a:pt x="71429" y="406"/>
                </a:lnTo>
                <a:lnTo>
                  <a:pt x="63966" y="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83518" y="3832666"/>
            <a:ext cx="9537062" cy="339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800" b="0" i="0">
                <a:solidFill>
                  <a:srgbClr val="5AB74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H="1">
            <a:off x="0" y="0"/>
            <a:ext cx="20104100" cy="11309350"/>
          </a:xfrm>
          <a:prstGeom prst="rect">
            <a:avLst/>
          </a:prstGeom>
          <a:solidFill>
            <a:srgbClr val="2F85D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0950" y="3832666"/>
            <a:ext cx="9982200" cy="3398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pc="715" dirty="0">
                <a:solidFill>
                  <a:srgbClr val="FFFFFF"/>
                </a:solidFill>
              </a:rPr>
              <a:t>Visi-Prime</a:t>
            </a:r>
          </a:p>
          <a:p>
            <a:pPr marL="635" algn="ctr">
              <a:lnSpc>
                <a:spcPct val="100000"/>
              </a:lnSpc>
              <a:spcBef>
                <a:spcPts val="2775"/>
              </a:spcBef>
            </a:pPr>
            <a:r>
              <a:rPr lang="bg-BG" sz="4950" spc="240" dirty="0" smtClean="0">
                <a:solidFill>
                  <a:srgbClr val="FFFFFF"/>
                </a:solidFill>
              </a:rPr>
              <a:t>Вижте света ясно и ярко</a:t>
            </a:r>
            <a:r>
              <a:rPr sz="4950" spc="240" dirty="0" smtClean="0">
                <a:solidFill>
                  <a:srgbClr val="FFFFFF"/>
                </a:solidFill>
              </a:rPr>
              <a:t>!</a:t>
            </a:r>
            <a:endParaRPr sz="49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Изображение 29" descr="1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2162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706500" y="3704228"/>
            <a:ext cx="11184750" cy="845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000"/>
              </a:lnSpc>
            </a:pPr>
            <a:r>
              <a:rPr lang="bg-BG" sz="4950" spc="240" dirty="0" smtClean="0">
                <a:solidFill>
                  <a:srgbClr val="FFFFFF"/>
                </a:solidFill>
                <a:latin typeface="Arial"/>
                <a:cs typeface="Arial"/>
              </a:rPr>
              <a:t>Естествен оцветител</a:t>
            </a:r>
            <a:r>
              <a:rPr sz="4950" spc="2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spc="240" dirty="0">
                <a:solidFill>
                  <a:srgbClr val="FFFFFF"/>
                </a:solidFill>
                <a:latin typeface="Arial"/>
                <a:cs typeface="Arial"/>
              </a:rPr>
              <a:t>— </a:t>
            </a:r>
            <a:r>
              <a:rPr lang="bg-BG" sz="4950" spc="240" dirty="0" smtClean="0">
                <a:solidFill>
                  <a:srgbClr val="FFFFFF"/>
                </a:solidFill>
                <a:latin typeface="Arial"/>
                <a:cs typeface="Arial"/>
              </a:rPr>
              <a:t>рожков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06500" y="2085815"/>
            <a:ext cx="11337150" cy="1206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800" spc="285" dirty="0" err="1" smtClean="0">
                <a:solidFill>
                  <a:srgbClr val="FFFFFF"/>
                </a:solidFill>
              </a:rPr>
              <a:t>Уникална</a:t>
            </a:r>
            <a:r>
              <a:rPr sz="7800" spc="204" dirty="0" smtClean="0">
                <a:solidFill>
                  <a:srgbClr val="FFFFFF"/>
                </a:solidFill>
              </a:rPr>
              <a:t> </a:t>
            </a:r>
            <a:r>
              <a:rPr sz="7800" spc="285" dirty="0" err="1" smtClean="0">
                <a:solidFill>
                  <a:srgbClr val="FFFFFF"/>
                </a:solidFill>
              </a:rPr>
              <a:t>об</a:t>
            </a:r>
            <a:r>
              <a:rPr lang="bg-BG" sz="7800" spc="285" dirty="0" smtClean="0">
                <a:solidFill>
                  <a:srgbClr val="FFFFFF"/>
                </a:solidFill>
              </a:rPr>
              <a:t>вивка</a:t>
            </a:r>
            <a:endParaRPr sz="7800" dirty="0">
              <a:solidFill>
                <a:srgbClr val="FFFFFF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88211" y="8994180"/>
            <a:ext cx="3768839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spc="110" dirty="0">
                <a:solidFill>
                  <a:srgbClr val="FFFFFF"/>
                </a:solidFill>
                <a:latin typeface="Arial"/>
                <a:cs typeface="Arial"/>
              </a:rPr>
              <a:t>Visi-Prime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40234" y="8994180"/>
            <a:ext cx="5427215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4950" spc="-100" dirty="0" smtClean="0">
                <a:solidFill>
                  <a:srgbClr val="FFFFFF"/>
                </a:solidFill>
                <a:latin typeface="Arial"/>
                <a:cs typeface="Arial"/>
              </a:rPr>
              <a:t>Ядка</a:t>
            </a:r>
            <a:r>
              <a:rPr sz="4950" spc="-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spc="-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4950" spc="-4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spc="-130" dirty="0" err="1" smtClean="0">
                <a:solidFill>
                  <a:srgbClr val="FFFFFF"/>
                </a:solidFill>
                <a:latin typeface="Arial"/>
                <a:cs typeface="Arial"/>
              </a:rPr>
              <a:t>шокола</a:t>
            </a:r>
            <a:r>
              <a:rPr lang="bg-BG" sz="4950" spc="-130" dirty="0" smtClean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endParaRPr sz="495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7787270" y="7813099"/>
            <a:ext cx="178435" cy="1677520"/>
            <a:chOff x="7787270" y="7813099"/>
            <a:chExt cx="178435" cy="1677520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7787270" y="7813099"/>
              <a:ext cx="178435" cy="1677520"/>
              <a:chOff x="7787270" y="7813099"/>
              <a:chExt cx="178435" cy="1677520"/>
            </a:xfrm>
            <a:solidFill>
              <a:srgbClr val="FFFFFF"/>
            </a:solidFill>
          </p:grpSpPr>
          <p:sp>
            <p:nvSpPr>
              <p:cNvPr id="6" name="object 6"/>
              <p:cNvSpPr/>
              <p:nvPr/>
            </p:nvSpPr>
            <p:spPr>
              <a:xfrm>
                <a:off x="7787270" y="7813099"/>
                <a:ext cx="178435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178434">
                    <a:moveTo>
                      <a:pt x="89002" y="0"/>
                    </a:moveTo>
                    <a:lnTo>
                      <a:pt x="54360" y="6994"/>
                    </a:lnTo>
                    <a:lnTo>
                      <a:pt x="26069" y="26069"/>
                    </a:lnTo>
                    <a:lnTo>
                      <a:pt x="6994" y="54360"/>
                    </a:lnTo>
                    <a:lnTo>
                      <a:pt x="0" y="89002"/>
                    </a:lnTo>
                    <a:lnTo>
                      <a:pt x="6994" y="123644"/>
                    </a:lnTo>
                    <a:lnTo>
                      <a:pt x="26069" y="151935"/>
                    </a:lnTo>
                    <a:lnTo>
                      <a:pt x="54360" y="171010"/>
                    </a:lnTo>
                    <a:lnTo>
                      <a:pt x="89002" y="178005"/>
                    </a:lnTo>
                    <a:lnTo>
                      <a:pt x="123644" y="171010"/>
                    </a:lnTo>
                    <a:lnTo>
                      <a:pt x="151935" y="151935"/>
                    </a:lnTo>
                    <a:lnTo>
                      <a:pt x="171010" y="123644"/>
                    </a:lnTo>
                    <a:lnTo>
                      <a:pt x="178005" y="89002"/>
                    </a:lnTo>
                    <a:lnTo>
                      <a:pt x="171010" y="54360"/>
                    </a:lnTo>
                    <a:lnTo>
                      <a:pt x="151935" y="26069"/>
                    </a:lnTo>
                    <a:lnTo>
                      <a:pt x="123644" y="6994"/>
                    </a:lnTo>
                    <a:lnTo>
                      <a:pt x="89002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7787270" y="9312184"/>
                <a:ext cx="178435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178434">
                    <a:moveTo>
                      <a:pt x="89002" y="0"/>
                    </a:moveTo>
                    <a:lnTo>
                      <a:pt x="54360" y="6994"/>
                    </a:lnTo>
                    <a:lnTo>
                      <a:pt x="26069" y="26069"/>
                    </a:lnTo>
                    <a:lnTo>
                      <a:pt x="6994" y="54360"/>
                    </a:lnTo>
                    <a:lnTo>
                      <a:pt x="0" y="89002"/>
                    </a:lnTo>
                    <a:lnTo>
                      <a:pt x="6994" y="123648"/>
                    </a:lnTo>
                    <a:lnTo>
                      <a:pt x="26069" y="151939"/>
                    </a:lnTo>
                    <a:lnTo>
                      <a:pt x="54360" y="171011"/>
                    </a:lnTo>
                    <a:lnTo>
                      <a:pt x="89002" y="178005"/>
                    </a:lnTo>
                    <a:lnTo>
                      <a:pt x="123644" y="171011"/>
                    </a:lnTo>
                    <a:lnTo>
                      <a:pt x="151935" y="151939"/>
                    </a:lnTo>
                    <a:lnTo>
                      <a:pt x="171010" y="123648"/>
                    </a:lnTo>
                    <a:lnTo>
                      <a:pt x="178005" y="89002"/>
                    </a:lnTo>
                    <a:lnTo>
                      <a:pt x="171010" y="54360"/>
                    </a:lnTo>
                    <a:lnTo>
                      <a:pt x="151935" y="26069"/>
                    </a:lnTo>
                    <a:lnTo>
                      <a:pt x="123644" y="6994"/>
                    </a:lnTo>
                    <a:lnTo>
                      <a:pt x="89002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7876273" y="8055681"/>
              <a:ext cx="0" cy="1193720"/>
              <a:chOff x="7876273" y="8055681"/>
              <a:chExt cx="0" cy="1193720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7876273" y="8055681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7876273" y="8181332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7876273" y="8306982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7876273" y="8432633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7876273" y="8558283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7876273" y="8683934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7876273" y="8809585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7876273" y="8935235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7876273" y="9060886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7876273" y="9186536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13150215" y="7813099"/>
            <a:ext cx="178435" cy="1677520"/>
            <a:chOff x="13150215" y="7813099"/>
            <a:chExt cx="178435" cy="1677520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3150215" y="7813099"/>
              <a:ext cx="178435" cy="1677520"/>
              <a:chOff x="13150215" y="7813099"/>
              <a:chExt cx="178435" cy="1677520"/>
            </a:xfrm>
          </p:grpSpPr>
          <p:sp>
            <p:nvSpPr>
              <p:cNvPr id="18" name="object 18"/>
              <p:cNvSpPr/>
              <p:nvPr/>
            </p:nvSpPr>
            <p:spPr>
              <a:xfrm>
                <a:off x="13150215" y="7813099"/>
                <a:ext cx="178435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178434">
                    <a:moveTo>
                      <a:pt x="89002" y="0"/>
                    </a:moveTo>
                    <a:lnTo>
                      <a:pt x="54360" y="6994"/>
                    </a:lnTo>
                    <a:lnTo>
                      <a:pt x="26069" y="26069"/>
                    </a:lnTo>
                    <a:lnTo>
                      <a:pt x="6994" y="54360"/>
                    </a:lnTo>
                    <a:lnTo>
                      <a:pt x="0" y="89002"/>
                    </a:lnTo>
                    <a:lnTo>
                      <a:pt x="6994" y="123644"/>
                    </a:lnTo>
                    <a:lnTo>
                      <a:pt x="26069" y="151935"/>
                    </a:lnTo>
                    <a:lnTo>
                      <a:pt x="54360" y="171010"/>
                    </a:lnTo>
                    <a:lnTo>
                      <a:pt x="89002" y="178005"/>
                    </a:lnTo>
                    <a:lnTo>
                      <a:pt x="123644" y="171010"/>
                    </a:lnTo>
                    <a:lnTo>
                      <a:pt x="151935" y="151935"/>
                    </a:lnTo>
                    <a:lnTo>
                      <a:pt x="171010" y="123644"/>
                    </a:lnTo>
                    <a:lnTo>
                      <a:pt x="178005" y="89002"/>
                    </a:lnTo>
                    <a:lnTo>
                      <a:pt x="171010" y="54360"/>
                    </a:lnTo>
                    <a:lnTo>
                      <a:pt x="151935" y="26069"/>
                    </a:lnTo>
                    <a:lnTo>
                      <a:pt x="123644" y="6994"/>
                    </a:lnTo>
                    <a:lnTo>
                      <a:pt x="890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13150215" y="9312184"/>
                <a:ext cx="178435" cy="178435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178434">
                    <a:moveTo>
                      <a:pt x="89002" y="0"/>
                    </a:moveTo>
                    <a:lnTo>
                      <a:pt x="54360" y="6994"/>
                    </a:lnTo>
                    <a:lnTo>
                      <a:pt x="26069" y="26069"/>
                    </a:lnTo>
                    <a:lnTo>
                      <a:pt x="6994" y="54360"/>
                    </a:lnTo>
                    <a:lnTo>
                      <a:pt x="0" y="89002"/>
                    </a:lnTo>
                    <a:lnTo>
                      <a:pt x="6994" y="123648"/>
                    </a:lnTo>
                    <a:lnTo>
                      <a:pt x="26069" y="151939"/>
                    </a:lnTo>
                    <a:lnTo>
                      <a:pt x="54360" y="171011"/>
                    </a:lnTo>
                    <a:lnTo>
                      <a:pt x="89002" y="178005"/>
                    </a:lnTo>
                    <a:lnTo>
                      <a:pt x="123644" y="171011"/>
                    </a:lnTo>
                    <a:lnTo>
                      <a:pt x="151935" y="151939"/>
                    </a:lnTo>
                    <a:lnTo>
                      <a:pt x="171010" y="123648"/>
                    </a:lnTo>
                    <a:lnTo>
                      <a:pt x="178005" y="89002"/>
                    </a:lnTo>
                    <a:lnTo>
                      <a:pt x="171010" y="54360"/>
                    </a:lnTo>
                    <a:lnTo>
                      <a:pt x="151935" y="26069"/>
                    </a:lnTo>
                    <a:lnTo>
                      <a:pt x="123644" y="6994"/>
                    </a:lnTo>
                    <a:lnTo>
                      <a:pt x="8900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13239217" y="8055681"/>
              <a:ext cx="0" cy="1193720"/>
              <a:chOff x="13239217" y="8055681"/>
              <a:chExt cx="0" cy="1193720"/>
            </a:xfrm>
          </p:grpSpPr>
          <p:sp>
            <p:nvSpPr>
              <p:cNvPr id="20" name="object 20"/>
              <p:cNvSpPr/>
              <p:nvPr/>
            </p:nvSpPr>
            <p:spPr>
              <a:xfrm>
                <a:off x="13239217" y="8055681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13239217" y="8181332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13239217" y="8306982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13239217" y="8432633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13239217" y="8558283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13239217" y="8683934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13239217" y="8809585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13239217" y="8935235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13239217" y="9060886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13239217" y="9186536"/>
                <a:ext cx="0" cy="62865"/>
              </a:xfrm>
              <a:custGeom>
                <a:avLst/>
                <a:gdLst/>
                <a:ahLst/>
                <a:cxnLst/>
                <a:rect l="l" t="t" r="r" b="b"/>
                <a:pathLst>
                  <a:path h="62865">
                    <a:moveTo>
                      <a:pt x="0" y="0"/>
                    </a:moveTo>
                    <a:lnTo>
                      <a:pt x="0" y="62825"/>
                    </a:lnTo>
                  </a:path>
                </a:pathLst>
              </a:custGeom>
              <a:solidFill>
                <a:srgbClr val="FFFFFF"/>
              </a:solidFill>
              <a:ln w="3141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Изображение 27" descr="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2677" cy="1130935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7146244" y="5541658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4">
                <a:moveTo>
                  <a:pt x="262976" y="0"/>
                </a:moveTo>
                <a:lnTo>
                  <a:pt x="218085" y="4278"/>
                </a:lnTo>
                <a:lnTo>
                  <a:pt x="172157" y="16957"/>
                </a:lnTo>
                <a:lnTo>
                  <a:pt x="125827" y="37804"/>
                </a:lnTo>
                <a:lnTo>
                  <a:pt x="79735" y="66584"/>
                </a:lnTo>
                <a:lnTo>
                  <a:pt x="48956" y="90466"/>
                </a:lnTo>
                <a:lnTo>
                  <a:pt x="10604" y="126423"/>
                </a:lnTo>
                <a:lnTo>
                  <a:pt x="0" y="138320"/>
                </a:lnTo>
                <a:lnTo>
                  <a:pt x="0" y="146592"/>
                </a:lnTo>
                <a:lnTo>
                  <a:pt x="48956" y="194446"/>
                </a:lnTo>
                <a:lnTo>
                  <a:pt x="79735" y="218328"/>
                </a:lnTo>
                <a:lnTo>
                  <a:pt x="125823" y="247113"/>
                </a:lnTo>
                <a:lnTo>
                  <a:pt x="172153" y="267959"/>
                </a:lnTo>
                <a:lnTo>
                  <a:pt x="218084" y="280635"/>
                </a:lnTo>
                <a:lnTo>
                  <a:pt x="262976" y="284912"/>
                </a:lnTo>
                <a:lnTo>
                  <a:pt x="307866" y="280635"/>
                </a:lnTo>
                <a:lnTo>
                  <a:pt x="353795" y="267959"/>
                </a:lnTo>
                <a:lnTo>
                  <a:pt x="381904" y="255311"/>
                </a:lnTo>
                <a:lnTo>
                  <a:pt x="262976" y="255311"/>
                </a:lnTo>
                <a:lnTo>
                  <a:pt x="214622" y="249724"/>
                </a:lnTo>
                <a:lnTo>
                  <a:pt x="169972" y="235356"/>
                </a:lnTo>
                <a:lnTo>
                  <a:pt x="130464" y="215802"/>
                </a:lnTo>
                <a:lnTo>
                  <a:pt x="97536" y="194653"/>
                </a:lnTo>
                <a:lnTo>
                  <a:pt x="60550" y="165339"/>
                </a:lnTo>
                <a:lnTo>
                  <a:pt x="36302" y="142456"/>
                </a:lnTo>
                <a:lnTo>
                  <a:pt x="46683" y="132243"/>
                </a:lnTo>
                <a:lnTo>
                  <a:pt x="77602" y="105295"/>
                </a:lnTo>
                <a:lnTo>
                  <a:pt x="130464" y="69112"/>
                </a:lnTo>
                <a:lnTo>
                  <a:pt x="169972" y="49561"/>
                </a:lnTo>
                <a:lnTo>
                  <a:pt x="214622" y="35197"/>
                </a:lnTo>
                <a:lnTo>
                  <a:pt x="262976" y="29611"/>
                </a:lnTo>
                <a:lnTo>
                  <a:pt x="381917" y="29611"/>
                </a:lnTo>
                <a:lnTo>
                  <a:pt x="353795" y="16957"/>
                </a:lnTo>
                <a:lnTo>
                  <a:pt x="307866" y="4278"/>
                </a:lnTo>
                <a:lnTo>
                  <a:pt x="262976" y="0"/>
                </a:lnTo>
                <a:close/>
              </a:path>
              <a:path w="526415" h="285114">
                <a:moveTo>
                  <a:pt x="381917" y="29611"/>
                </a:moveTo>
                <a:lnTo>
                  <a:pt x="262976" y="29611"/>
                </a:lnTo>
                <a:lnTo>
                  <a:pt x="311324" y="35197"/>
                </a:lnTo>
                <a:lnTo>
                  <a:pt x="355972" y="49561"/>
                </a:lnTo>
                <a:lnTo>
                  <a:pt x="395482" y="69112"/>
                </a:lnTo>
                <a:lnTo>
                  <a:pt x="428416" y="90259"/>
                </a:lnTo>
                <a:lnTo>
                  <a:pt x="465402" y="119573"/>
                </a:lnTo>
                <a:lnTo>
                  <a:pt x="489650" y="142456"/>
                </a:lnTo>
                <a:lnTo>
                  <a:pt x="479265" y="152670"/>
                </a:lnTo>
                <a:lnTo>
                  <a:pt x="448348" y="179621"/>
                </a:lnTo>
                <a:lnTo>
                  <a:pt x="395482" y="215802"/>
                </a:lnTo>
                <a:lnTo>
                  <a:pt x="355972" y="235356"/>
                </a:lnTo>
                <a:lnTo>
                  <a:pt x="311324" y="249724"/>
                </a:lnTo>
                <a:lnTo>
                  <a:pt x="262976" y="255311"/>
                </a:lnTo>
                <a:lnTo>
                  <a:pt x="381904" y="255311"/>
                </a:lnTo>
                <a:lnTo>
                  <a:pt x="446216" y="218328"/>
                </a:lnTo>
                <a:lnTo>
                  <a:pt x="476994" y="194446"/>
                </a:lnTo>
                <a:lnTo>
                  <a:pt x="515343" y="158488"/>
                </a:lnTo>
                <a:lnTo>
                  <a:pt x="525952" y="146592"/>
                </a:lnTo>
                <a:lnTo>
                  <a:pt x="525952" y="138320"/>
                </a:lnTo>
                <a:lnTo>
                  <a:pt x="476994" y="90466"/>
                </a:lnTo>
                <a:lnTo>
                  <a:pt x="446216" y="66584"/>
                </a:lnTo>
                <a:lnTo>
                  <a:pt x="400124" y="37804"/>
                </a:lnTo>
                <a:lnTo>
                  <a:pt x="381917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17426" y="5592322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83" y="76981"/>
                </a:moveTo>
                <a:lnTo>
                  <a:pt x="6628" y="76981"/>
                </a:lnTo>
                <a:lnTo>
                  <a:pt x="0" y="83610"/>
                </a:lnTo>
                <a:lnTo>
                  <a:pt x="0" y="91787"/>
                </a:lnTo>
                <a:lnTo>
                  <a:pt x="7225" y="127484"/>
                </a:lnTo>
                <a:lnTo>
                  <a:pt x="26918" y="156668"/>
                </a:lnTo>
                <a:lnTo>
                  <a:pt x="56101" y="176360"/>
                </a:lnTo>
                <a:lnTo>
                  <a:pt x="91798" y="183586"/>
                </a:lnTo>
                <a:lnTo>
                  <a:pt x="127489" y="176360"/>
                </a:lnTo>
                <a:lnTo>
                  <a:pt x="156669" y="156668"/>
                </a:lnTo>
                <a:lnTo>
                  <a:pt x="158486" y="153974"/>
                </a:lnTo>
                <a:lnTo>
                  <a:pt x="91798" y="153974"/>
                </a:lnTo>
                <a:lnTo>
                  <a:pt x="67616" y="149080"/>
                </a:lnTo>
                <a:lnTo>
                  <a:pt x="47850" y="135740"/>
                </a:lnTo>
                <a:lnTo>
                  <a:pt x="34514" y="115971"/>
                </a:lnTo>
                <a:lnTo>
                  <a:pt x="29622" y="91787"/>
                </a:lnTo>
                <a:lnTo>
                  <a:pt x="29622" y="83610"/>
                </a:lnTo>
                <a:lnTo>
                  <a:pt x="22983" y="76981"/>
                </a:lnTo>
                <a:close/>
              </a:path>
              <a:path w="184150" h="184150">
                <a:moveTo>
                  <a:pt x="158490" y="29611"/>
                </a:moveTo>
                <a:lnTo>
                  <a:pt x="91798" y="29611"/>
                </a:lnTo>
                <a:lnTo>
                  <a:pt x="115975" y="34505"/>
                </a:lnTo>
                <a:lnTo>
                  <a:pt x="135741" y="47844"/>
                </a:lnTo>
                <a:lnTo>
                  <a:pt x="149080" y="67610"/>
                </a:lnTo>
                <a:lnTo>
                  <a:pt x="153974" y="91787"/>
                </a:lnTo>
                <a:lnTo>
                  <a:pt x="149080" y="115971"/>
                </a:lnTo>
                <a:lnTo>
                  <a:pt x="135741" y="135740"/>
                </a:lnTo>
                <a:lnTo>
                  <a:pt x="115975" y="149080"/>
                </a:lnTo>
                <a:lnTo>
                  <a:pt x="91798" y="153974"/>
                </a:lnTo>
                <a:lnTo>
                  <a:pt x="158486" y="153974"/>
                </a:lnTo>
                <a:lnTo>
                  <a:pt x="176360" y="127484"/>
                </a:lnTo>
                <a:lnTo>
                  <a:pt x="183586" y="91787"/>
                </a:lnTo>
                <a:lnTo>
                  <a:pt x="176360" y="56092"/>
                </a:lnTo>
                <a:lnTo>
                  <a:pt x="158490" y="29611"/>
                </a:lnTo>
                <a:close/>
              </a:path>
              <a:path w="184150" h="184150">
                <a:moveTo>
                  <a:pt x="91798" y="0"/>
                </a:moveTo>
                <a:lnTo>
                  <a:pt x="44710" y="12996"/>
                </a:lnTo>
                <a:lnTo>
                  <a:pt x="24564" y="37475"/>
                </a:lnTo>
                <a:lnTo>
                  <a:pt x="35339" y="49778"/>
                </a:lnTo>
                <a:lnTo>
                  <a:pt x="44700" y="50385"/>
                </a:lnTo>
                <a:lnTo>
                  <a:pt x="50846" y="45003"/>
                </a:lnTo>
                <a:lnTo>
                  <a:pt x="59904" y="38411"/>
                </a:lnTo>
                <a:lnTo>
                  <a:pt x="69916" y="33585"/>
                </a:lnTo>
                <a:lnTo>
                  <a:pt x="80631" y="30620"/>
                </a:lnTo>
                <a:lnTo>
                  <a:pt x="91798" y="29611"/>
                </a:lnTo>
                <a:lnTo>
                  <a:pt x="158490" y="29611"/>
                </a:lnTo>
                <a:lnTo>
                  <a:pt x="156669" y="26912"/>
                </a:lnTo>
                <a:lnTo>
                  <a:pt x="127489" y="7223"/>
                </a:lnTo>
                <a:lnTo>
                  <a:pt x="9179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9613" y="565450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611" y="0"/>
                </a:moveTo>
                <a:lnTo>
                  <a:pt x="18093" y="2331"/>
                </a:lnTo>
                <a:lnTo>
                  <a:pt x="8680" y="8684"/>
                </a:lnTo>
                <a:lnTo>
                  <a:pt x="2329" y="18098"/>
                </a:lnTo>
                <a:lnTo>
                  <a:pt x="0" y="29611"/>
                </a:lnTo>
                <a:lnTo>
                  <a:pt x="2329" y="41125"/>
                </a:lnTo>
                <a:lnTo>
                  <a:pt x="8680" y="50539"/>
                </a:lnTo>
                <a:lnTo>
                  <a:pt x="18093" y="56892"/>
                </a:lnTo>
                <a:lnTo>
                  <a:pt x="29611" y="59223"/>
                </a:lnTo>
                <a:lnTo>
                  <a:pt x="41123" y="56892"/>
                </a:lnTo>
                <a:lnTo>
                  <a:pt x="50533" y="50539"/>
                </a:lnTo>
                <a:lnTo>
                  <a:pt x="56883" y="41125"/>
                </a:lnTo>
                <a:lnTo>
                  <a:pt x="59212" y="29611"/>
                </a:lnTo>
                <a:lnTo>
                  <a:pt x="56883" y="18098"/>
                </a:lnTo>
                <a:lnTo>
                  <a:pt x="50533" y="8684"/>
                </a:lnTo>
                <a:lnTo>
                  <a:pt x="41123" y="2331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1044" y="5574298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4">
                <a:moveTo>
                  <a:pt x="262976" y="0"/>
                </a:moveTo>
                <a:lnTo>
                  <a:pt x="218090" y="4279"/>
                </a:lnTo>
                <a:lnTo>
                  <a:pt x="172160" y="16961"/>
                </a:lnTo>
                <a:lnTo>
                  <a:pt x="125829" y="37808"/>
                </a:lnTo>
                <a:lnTo>
                  <a:pt x="79735" y="66584"/>
                </a:lnTo>
                <a:lnTo>
                  <a:pt x="48961" y="90468"/>
                </a:lnTo>
                <a:lnTo>
                  <a:pt x="10606" y="126432"/>
                </a:lnTo>
                <a:lnTo>
                  <a:pt x="0" y="138330"/>
                </a:lnTo>
                <a:lnTo>
                  <a:pt x="0" y="146592"/>
                </a:lnTo>
                <a:lnTo>
                  <a:pt x="48961" y="194454"/>
                </a:lnTo>
                <a:lnTo>
                  <a:pt x="79735" y="218338"/>
                </a:lnTo>
                <a:lnTo>
                  <a:pt x="125829" y="247119"/>
                </a:lnTo>
                <a:lnTo>
                  <a:pt x="172160" y="267965"/>
                </a:lnTo>
                <a:lnTo>
                  <a:pt x="218090" y="280644"/>
                </a:lnTo>
                <a:lnTo>
                  <a:pt x="262976" y="284923"/>
                </a:lnTo>
                <a:lnTo>
                  <a:pt x="307872" y="280644"/>
                </a:lnTo>
                <a:lnTo>
                  <a:pt x="353803" y="267965"/>
                </a:lnTo>
                <a:lnTo>
                  <a:pt x="381924" y="255311"/>
                </a:lnTo>
                <a:lnTo>
                  <a:pt x="262976" y="255311"/>
                </a:lnTo>
                <a:lnTo>
                  <a:pt x="214628" y="249725"/>
                </a:lnTo>
                <a:lnTo>
                  <a:pt x="169981" y="235360"/>
                </a:lnTo>
                <a:lnTo>
                  <a:pt x="130474" y="215806"/>
                </a:lnTo>
                <a:lnTo>
                  <a:pt x="97546" y="194653"/>
                </a:lnTo>
                <a:lnTo>
                  <a:pt x="60557" y="165344"/>
                </a:lnTo>
                <a:lnTo>
                  <a:pt x="36313" y="142466"/>
                </a:lnTo>
                <a:lnTo>
                  <a:pt x="46693" y="132249"/>
                </a:lnTo>
                <a:lnTo>
                  <a:pt x="77612" y="105304"/>
                </a:lnTo>
                <a:lnTo>
                  <a:pt x="130474" y="69116"/>
                </a:lnTo>
                <a:lnTo>
                  <a:pt x="169981" y="49562"/>
                </a:lnTo>
                <a:lnTo>
                  <a:pt x="214628" y="35197"/>
                </a:lnTo>
                <a:lnTo>
                  <a:pt x="262976" y="29611"/>
                </a:lnTo>
                <a:lnTo>
                  <a:pt x="381915" y="29611"/>
                </a:lnTo>
                <a:lnTo>
                  <a:pt x="353803" y="16961"/>
                </a:lnTo>
                <a:lnTo>
                  <a:pt x="307872" y="4279"/>
                </a:lnTo>
                <a:lnTo>
                  <a:pt x="262976" y="0"/>
                </a:lnTo>
                <a:close/>
              </a:path>
              <a:path w="526415" h="285114">
                <a:moveTo>
                  <a:pt x="381915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81" y="49562"/>
                </a:lnTo>
                <a:lnTo>
                  <a:pt x="395492" y="69116"/>
                </a:lnTo>
                <a:lnTo>
                  <a:pt x="428426" y="90269"/>
                </a:lnTo>
                <a:lnTo>
                  <a:pt x="465403" y="119580"/>
                </a:lnTo>
                <a:lnTo>
                  <a:pt x="489650" y="142466"/>
                </a:lnTo>
                <a:lnTo>
                  <a:pt x="479269" y="152679"/>
                </a:lnTo>
                <a:lnTo>
                  <a:pt x="448354" y="179623"/>
                </a:lnTo>
                <a:lnTo>
                  <a:pt x="395492" y="215806"/>
                </a:lnTo>
                <a:lnTo>
                  <a:pt x="355981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24" y="255311"/>
                </a:lnTo>
                <a:lnTo>
                  <a:pt x="446216" y="218338"/>
                </a:lnTo>
                <a:lnTo>
                  <a:pt x="477000" y="194454"/>
                </a:lnTo>
                <a:lnTo>
                  <a:pt x="515353" y="158490"/>
                </a:lnTo>
                <a:lnTo>
                  <a:pt x="525963" y="146592"/>
                </a:lnTo>
                <a:lnTo>
                  <a:pt x="525963" y="138330"/>
                </a:lnTo>
                <a:lnTo>
                  <a:pt x="477000" y="90468"/>
                </a:lnTo>
                <a:lnTo>
                  <a:pt x="446216" y="66584"/>
                </a:lnTo>
                <a:lnTo>
                  <a:pt x="400130" y="37808"/>
                </a:lnTo>
                <a:lnTo>
                  <a:pt x="381915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2237" y="562497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83" y="76981"/>
                </a:moveTo>
                <a:lnTo>
                  <a:pt x="6628" y="76981"/>
                </a:lnTo>
                <a:lnTo>
                  <a:pt x="0" y="83610"/>
                </a:lnTo>
                <a:lnTo>
                  <a:pt x="0" y="91787"/>
                </a:lnTo>
                <a:lnTo>
                  <a:pt x="7223" y="127478"/>
                </a:lnTo>
                <a:lnTo>
                  <a:pt x="26912" y="156658"/>
                </a:lnTo>
                <a:lnTo>
                  <a:pt x="56092" y="176350"/>
                </a:lnTo>
                <a:lnTo>
                  <a:pt x="91787" y="183575"/>
                </a:lnTo>
                <a:lnTo>
                  <a:pt x="127484" y="176350"/>
                </a:lnTo>
                <a:lnTo>
                  <a:pt x="156668" y="156658"/>
                </a:lnTo>
                <a:lnTo>
                  <a:pt x="158486" y="153963"/>
                </a:lnTo>
                <a:lnTo>
                  <a:pt x="91787" y="153963"/>
                </a:lnTo>
                <a:lnTo>
                  <a:pt x="67610" y="149071"/>
                </a:lnTo>
                <a:lnTo>
                  <a:pt x="47844" y="135735"/>
                </a:lnTo>
                <a:lnTo>
                  <a:pt x="34505" y="115969"/>
                </a:lnTo>
                <a:lnTo>
                  <a:pt x="29611" y="91787"/>
                </a:lnTo>
                <a:lnTo>
                  <a:pt x="29611" y="83610"/>
                </a:lnTo>
                <a:lnTo>
                  <a:pt x="22983" y="76981"/>
                </a:lnTo>
                <a:close/>
              </a:path>
              <a:path w="184150" h="184150">
                <a:moveTo>
                  <a:pt x="158489" y="29611"/>
                </a:moveTo>
                <a:lnTo>
                  <a:pt x="91787" y="29611"/>
                </a:lnTo>
                <a:lnTo>
                  <a:pt x="115965" y="34505"/>
                </a:lnTo>
                <a:lnTo>
                  <a:pt x="135731" y="47844"/>
                </a:lnTo>
                <a:lnTo>
                  <a:pt x="149069" y="67610"/>
                </a:lnTo>
                <a:lnTo>
                  <a:pt x="153963" y="91787"/>
                </a:lnTo>
                <a:lnTo>
                  <a:pt x="149069" y="115969"/>
                </a:lnTo>
                <a:lnTo>
                  <a:pt x="135731" y="135735"/>
                </a:lnTo>
                <a:lnTo>
                  <a:pt x="115965" y="149071"/>
                </a:lnTo>
                <a:lnTo>
                  <a:pt x="91787" y="153963"/>
                </a:lnTo>
                <a:lnTo>
                  <a:pt x="158486" y="153963"/>
                </a:lnTo>
                <a:lnTo>
                  <a:pt x="176360" y="127478"/>
                </a:lnTo>
                <a:lnTo>
                  <a:pt x="183586" y="91787"/>
                </a:lnTo>
                <a:lnTo>
                  <a:pt x="176360" y="56092"/>
                </a:lnTo>
                <a:lnTo>
                  <a:pt x="158489" y="29611"/>
                </a:lnTo>
                <a:close/>
              </a:path>
              <a:path w="184150" h="184150">
                <a:moveTo>
                  <a:pt x="91787" y="0"/>
                </a:moveTo>
                <a:lnTo>
                  <a:pt x="44699" y="12991"/>
                </a:lnTo>
                <a:lnTo>
                  <a:pt x="24554" y="37464"/>
                </a:lnTo>
                <a:lnTo>
                  <a:pt x="35328" y="49768"/>
                </a:lnTo>
                <a:lnTo>
                  <a:pt x="44689" y="50385"/>
                </a:lnTo>
                <a:lnTo>
                  <a:pt x="50836" y="44993"/>
                </a:lnTo>
                <a:lnTo>
                  <a:pt x="59895" y="38402"/>
                </a:lnTo>
                <a:lnTo>
                  <a:pt x="69910" y="33580"/>
                </a:lnTo>
                <a:lnTo>
                  <a:pt x="80625" y="30619"/>
                </a:lnTo>
                <a:lnTo>
                  <a:pt x="91787" y="29611"/>
                </a:lnTo>
                <a:lnTo>
                  <a:pt x="158489" y="29611"/>
                </a:lnTo>
                <a:lnTo>
                  <a:pt x="156668" y="26912"/>
                </a:lnTo>
                <a:lnTo>
                  <a:pt x="127484" y="7223"/>
                </a:lnTo>
                <a:lnTo>
                  <a:pt x="91787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04413" y="568715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611" y="0"/>
                </a:moveTo>
                <a:lnTo>
                  <a:pt x="18098" y="2329"/>
                </a:lnTo>
                <a:lnTo>
                  <a:pt x="8684" y="8680"/>
                </a:lnTo>
                <a:lnTo>
                  <a:pt x="2331" y="18093"/>
                </a:lnTo>
                <a:lnTo>
                  <a:pt x="0" y="29611"/>
                </a:lnTo>
                <a:lnTo>
                  <a:pt x="2331" y="41119"/>
                </a:lnTo>
                <a:lnTo>
                  <a:pt x="8684" y="50529"/>
                </a:lnTo>
                <a:lnTo>
                  <a:pt x="18098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9"/>
                </a:lnTo>
                <a:lnTo>
                  <a:pt x="56893" y="41119"/>
                </a:lnTo>
                <a:lnTo>
                  <a:pt x="59223" y="29611"/>
                </a:lnTo>
                <a:lnTo>
                  <a:pt x="56893" y="18093"/>
                </a:lnTo>
                <a:lnTo>
                  <a:pt x="50542" y="8680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09663" y="5574298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4">
                <a:moveTo>
                  <a:pt x="262976" y="0"/>
                </a:moveTo>
                <a:lnTo>
                  <a:pt x="218090" y="4279"/>
                </a:lnTo>
                <a:lnTo>
                  <a:pt x="172160" y="16961"/>
                </a:lnTo>
                <a:lnTo>
                  <a:pt x="125829" y="37808"/>
                </a:lnTo>
                <a:lnTo>
                  <a:pt x="79735" y="66584"/>
                </a:lnTo>
                <a:lnTo>
                  <a:pt x="48961" y="90468"/>
                </a:lnTo>
                <a:lnTo>
                  <a:pt x="10606" y="126432"/>
                </a:lnTo>
                <a:lnTo>
                  <a:pt x="0" y="138330"/>
                </a:lnTo>
                <a:lnTo>
                  <a:pt x="0" y="146592"/>
                </a:lnTo>
                <a:lnTo>
                  <a:pt x="48961" y="194454"/>
                </a:lnTo>
                <a:lnTo>
                  <a:pt x="79735" y="218338"/>
                </a:lnTo>
                <a:lnTo>
                  <a:pt x="125829" y="247119"/>
                </a:lnTo>
                <a:lnTo>
                  <a:pt x="172160" y="267965"/>
                </a:lnTo>
                <a:lnTo>
                  <a:pt x="218090" y="280644"/>
                </a:lnTo>
                <a:lnTo>
                  <a:pt x="262976" y="284923"/>
                </a:lnTo>
                <a:lnTo>
                  <a:pt x="307868" y="280644"/>
                </a:lnTo>
                <a:lnTo>
                  <a:pt x="353799" y="267965"/>
                </a:lnTo>
                <a:lnTo>
                  <a:pt x="381922" y="255311"/>
                </a:lnTo>
                <a:lnTo>
                  <a:pt x="262976" y="255311"/>
                </a:lnTo>
                <a:lnTo>
                  <a:pt x="214624" y="249725"/>
                </a:lnTo>
                <a:lnTo>
                  <a:pt x="169976" y="235360"/>
                </a:lnTo>
                <a:lnTo>
                  <a:pt x="130468" y="215806"/>
                </a:lnTo>
                <a:lnTo>
                  <a:pt x="97536" y="194653"/>
                </a:lnTo>
                <a:lnTo>
                  <a:pt x="60555" y="165344"/>
                </a:lnTo>
                <a:lnTo>
                  <a:pt x="36313" y="142466"/>
                </a:lnTo>
                <a:lnTo>
                  <a:pt x="46693" y="132249"/>
                </a:lnTo>
                <a:lnTo>
                  <a:pt x="77608" y="105304"/>
                </a:lnTo>
                <a:lnTo>
                  <a:pt x="130468" y="69116"/>
                </a:lnTo>
                <a:lnTo>
                  <a:pt x="169976" y="49562"/>
                </a:lnTo>
                <a:lnTo>
                  <a:pt x="214624" y="35197"/>
                </a:lnTo>
                <a:lnTo>
                  <a:pt x="262976" y="29611"/>
                </a:lnTo>
                <a:lnTo>
                  <a:pt x="381912" y="29611"/>
                </a:lnTo>
                <a:lnTo>
                  <a:pt x="353799" y="16961"/>
                </a:lnTo>
                <a:lnTo>
                  <a:pt x="307868" y="4279"/>
                </a:lnTo>
                <a:lnTo>
                  <a:pt x="262976" y="0"/>
                </a:lnTo>
                <a:close/>
              </a:path>
              <a:path w="526415" h="285114">
                <a:moveTo>
                  <a:pt x="381912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79" y="49562"/>
                </a:lnTo>
                <a:lnTo>
                  <a:pt x="395488" y="69116"/>
                </a:lnTo>
                <a:lnTo>
                  <a:pt x="428416" y="90269"/>
                </a:lnTo>
                <a:lnTo>
                  <a:pt x="465402" y="119580"/>
                </a:lnTo>
                <a:lnTo>
                  <a:pt x="489650" y="142466"/>
                </a:lnTo>
                <a:lnTo>
                  <a:pt x="479269" y="152679"/>
                </a:lnTo>
                <a:lnTo>
                  <a:pt x="448350" y="179623"/>
                </a:lnTo>
                <a:lnTo>
                  <a:pt x="395488" y="215806"/>
                </a:lnTo>
                <a:lnTo>
                  <a:pt x="355979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22" y="255311"/>
                </a:lnTo>
                <a:lnTo>
                  <a:pt x="446216" y="218338"/>
                </a:lnTo>
                <a:lnTo>
                  <a:pt x="476995" y="194454"/>
                </a:lnTo>
                <a:lnTo>
                  <a:pt x="515352" y="158490"/>
                </a:lnTo>
                <a:lnTo>
                  <a:pt x="525963" y="146592"/>
                </a:lnTo>
                <a:lnTo>
                  <a:pt x="525963" y="138330"/>
                </a:lnTo>
                <a:lnTo>
                  <a:pt x="476995" y="90468"/>
                </a:lnTo>
                <a:lnTo>
                  <a:pt x="446216" y="66584"/>
                </a:lnTo>
                <a:lnTo>
                  <a:pt x="400129" y="37808"/>
                </a:lnTo>
                <a:lnTo>
                  <a:pt x="381912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80846" y="562497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94" y="76981"/>
                </a:moveTo>
                <a:lnTo>
                  <a:pt x="6628" y="76981"/>
                </a:lnTo>
                <a:lnTo>
                  <a:pt x="0" y="83610"/>
                </a:lnTo>
                <a:lnTo>
                  <a:pt x="0" y="91787"/>
                </a:lnTo>
                <a:lnTo>
                  <a:pt x="7225" y="127478"/>
                </a:lnTo>
                <a:lnTo>
                  <a:pt x="26918" y="156658"/>
                </a:lnTo>
                <a:lnTo>
                  <a:pt x="56101" y="176350"/>
                </a:lnTo>
                <a:lnTo>
                  <a:pt x="91798" y="183575"/>
                </a:lnTo>
                <a:lnTo>
                  <a:pt x="127493" y="176350"/>
                </a:lnTo>
                <a:lnTo>
                  <a:pt x="156673" y="156658"/>
                </a:lnTo>
                <a:lnTo>
                  <a:pt x="158491" y="153963"/>
                </a:lnTo>
                <a:lnTo>
                  <a:pt x="91798" y="153963"/>
                </a:lnTo>
                <a:lnTo>
                  <a:pt x="67620" y="149071"/>
                </a:lnTo>
                <a:lnTo>
                  <a:pt x="47854" y="135735"/>
                </a:lnTo>
                <a:lnTo>
                  <a:pt x="34516" y="115969"/>
                </a:lnTo>
                <a:lnTo>
                  <a:pt x="29622" y="91787"/>
                </a:lnTo>
                <a:lnTo>
                  <a:pt x="29622" y="83610"/>
                </a:lnTo>
                <a:lnTo>
                  <a:pt x="22994" y="76981"/>
                </a:lnTo>
                <a:close/>
              </a:path>
              <a:path w="184150" h="184150">
                <a:moveTo>
                  <a:pt x="158494" y="29611"/>
                </a:moveTo>
                <a:lnTo>
                  <a:pt x="91798" y="29611"/>
                </a:lnTo>
                <a:lnTo>
                  <a:pt x="115975" y="34505"/>
                </a:lnTo>
                <a:lnTo>
                  <a:pt x="135741" y="47844"/>
                </a:lnTo>
                <a:lnTo>
                  <a:pt x="149080" y="67610"/>
                </a:lnTo>
                <a:lnTo>
                  <a:pt x="153974" y="91787"/>
                </a:lnTo>
                <a:lnTo>
                  <a:pt x="149080" y="115969"/>
                </a:lnTo>
                <a:lnTo>
                  <a:pt x="135741" y="135735"/>
                </a:lnTo>
                <a:lnTo>
                  <a:pt x="115975" y="149071"/>
                </a:lnTo>
                <a:lnTo>
                  <a:pt x="91798" y="153963"/>
                </a:lnTo>
                <a:lnTo>
                  <a:pt x="158491" y="153963"/>
                </a:lnTo>
                <a:lnTo>
                  <a:pt x="176362" y="127478"/>
                </a:lnTo>
                <a:lnTo>
                  <a:pt x="183586" y="91787"/>
                </a:lnTo>
                <a:lnTo>
                  <a:pt x="176362" y="56092"/>
                </a:lnTo>
                <a:lnTo>
                  <a:pt x="158494" y="29611"/>
                </a:lnTo>
                <a:close/>
              </a:path>
              <a:path w="184150" h="184150">
                <a:moveTo>
                  <a:pt x="91798" y="0"/>
                </a:moveTo>
                <a:lnTo>
                  <a:pt x="44710" y="12991"/>
                </a:lnTo>
                <a:lnTo>
                  <a:pt x="24564" y="37464"/>
                </a:lnTo>
                <a:lnTo>
                  <a:pt x="35339" y="49768"/>
                </a:lnTo>
                <a:lnTo>
                  <a:pt x="44700" y="50385"/>
                </a:lnTo>
                <a:lnTo>
                  <a:pt x="50846" y="44993"/>
                </a:lnTo>
                <a:lnTo>
                  <a:pt x="59904" y="38402"/>
                </a:lnTo>
                <a:lnTo>
                  <a:pt x="69916" y="33580"/>
                </a:lnTo>
                <a:lnTo>
                  <a:pt x="80631" y="30619"/>
                </a:lnTo>
                <a:lnTo>
                  <a:pt x="91798" y="29611"/>
                </a:lnTo>
                <a:lnTo>
                  <a:pt x="158494" y="29611"/>
                </a:lnTo>
                <a:lnTo>
                  <a:pt x="156673" y="26912"/>
                </a:lnTo>
                <a:lnTo>
                  <a:pt x="127493" y="7223"/>
                </a:lnTo>
                <a:lnTo>
                  <a:pt x="9179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443033" y="568715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611" y="0"/>
                </a:moveTo>
                <a:lnTo>
                  <a:pt x="18093" y="2329"/>
                </a:lnTo>
                <a:lnTo>
                  <a:pt x="8680" y="8680"/>
                </a:lnTo>
                <a:lnTo>
                  <a:pt x="2329" y="18093"/>
                </a:lnTo>
                <a:lnTo>
                  <a:pt x="0" y="29611"/>
                </a:lnTo>
                <a:lnTo>
                  <a:pt x="2329" y="41119"/>
                </a:lnTo>
                <a:lnTo>
                  <a:pt x="8680" y="50529"/>
                </a:lnTo>
                <a:lnTo>
                  <a:pt x="18093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9"/>
                </a:lnTo>
                <a:lnTo>
                  <a:pt x="56893" y="41119"/>
                </a:lnTo>
                <a:lnTo>
                  <a:pt x="59223" y="29611"/>
                </a:lnTo>
                <a:lnTo>
                  <a:pt x="56893" y="18093"/>
                </a:lnTo>
                <a:lnTo>
                  <a:pt x="50542" y="8680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1044" y="9972447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5">
                <a:moveTo>
                  <a:pt x="262976" y="0"/>
                </a:moveTo>
                <a:lnTo>
                  <a:pt x="218090" y="4278"/>
                </a:lnTo>
                <a:lnTo>
                  <a:pt x="172160" y="16957"/>
                </a:lnTo>
                <a:lnTo>
                  <a:pt x="125829" y="37804"/>
                </a:lnTo>
                <a:lnTo>
                  <a:pt x="79735" y="66584"/>
                </a:lnTo>
                <a:lnTo>
                  <a:pt x="48961" y="90466"/>
                </a:lnTo>
                <a:lnTo>
                  <a:pt x="10606" y="126423"/>
                </a:lnTo>
                <a:lnTo>
                  <a:pt x="0" y="138320"/>
                </a:lnTo>
                <a:lnTo>
                  <a:pt x="0" y="146592"/>
                </a:lnTo>
                <a:lnTo>
                  <a:pt x="48961" y="194446"/>
                </a:lnTo>
                <a:lnTo>
                  <a:pt x="79735" y="218328"/>
                </a:lnTo>
                <a:lnTo>
                  <a:pt x="125829" y="247113"/>
                </a:lnTo>
                <a:lnTo>
                  <a:pt x="172160" y="267959"/>
                </a:lnTo>
                <a:lnTo>
                  <a:pt x="218090" y="280635"/>
                </a:lnTo>
                <a:lnTo>
                  <a:pt x="262976" y="284912"/>
                </a:lnTo>
                <a:lnTo>
                  <a:pt x="307872" y="280635"/>
                </a:lnTo>
                <a:lnTo>
                  <a:pt x="353803" y="267959"/>
                </a:lnTo>
                <a:lnTo>
                  <a:pt x="381910" y="255311"/>
                </a:lnTo>
                <a:lnTo>
                  <a:pt x="262976" y="255311"/>
                </a:lnTo>
                <a:lnTo>
                  <a:pt x="214628" y="249725"/>
                </a:lnTo>
                <a:lnTo>
                  <a:pt x="169981" y="235360"/>
                </a:lnTo>
                <a:lnTo>
                  <a:pt x="130474" y="215806"/>
                </a:lnTo>
                <a:lnTo>
                  <a:pt x="97546" y="194653"/>
                </a:lnTo>
                <a:lnTo>
                  <a:pt x="60557" y="165339"/>
                </a:lnTo>
                <a:lnTo>
                  <a:pt x="36313" y="142456"/>
                </a:lnTo>
                <a:lnTo>
                  <a:pt x="46693" y="132243"/>
                </a:lnTo>
                <a:lnTo>
                  <a:pt x="77612" y="105295"/>
                </a:lnTo>
                <a:lnTo>
                  <a:pt x="130474" y="69112"/>
                </a:lnTo>
                <a:lnTo>
                  <a:pt x="169981" y="49561"/>
                </a:lnTo>
                <a:lnTo>
                  <a:pt x="214628" y="35197"/>
                </a:lnTo>
                <a:lnTo>
                  <a:pt x="262976" y="29611"/>
                </a:lnTo>
                <a:lnTo>
                  <a:pt x="381924" y="29611"/>
                </a:lnTo>
                <a:lnTo>
                  <a:pt x="353803" y="16957"/>
                </a:lnTo>
                <a:lnTo>
                  <a:pt x="307872" y="4278"/>
                </a:lnTo>
                <a:lnTo>
                  <a:pt x="262976" y="0"/>
                </a:lnTo>
                <a:close/>
              </a:path>
              <a:path w="526415" h="285115">
                <a:moveTo>
                  <a:pt x="381924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81" y="49561"/>
                </a:lnTo>
                <a:lnTo>
                  <a:pt x="395492" y="69112"/>
                </a:lnTo>
                <a:lnTo>
                  <a:pt x="428426" y="90259"/>
                </a:lnTo>
                <a:lnTo>
                  <a:pt x="465403" y="119573"/>
                </a:lnTo>
                <a:lnTo>
                  <a:pt x="489650" y="142456"/>
                </a:lnTo>
                <a:lnTo>
                  <a:pt x="479269" y="152670"/>
                </a:lnTo>
                <a:lnTo>
                  <a:pt x="448354" y="179621"/>
                </a:lnTo>
                <a:lnTo>
                  <a:pt x="395492" y="215806"/>
                </a:lnTo>
                <a:lnTo>
                  <a:pt x="355981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10" y="255311"/>
                </a:lnTo>
                <a:lnTo>
                  <a:pt x="446216" y="218328"/>
                </a:lnTo>
                <a:lnTo>
                  <a:pt x="477000" y="194446"/>
                </a:lnTo>
                <a:lnTo>
                  <a:pt x="515353" y="158488"/>
                </a:lnTo>
                <a:lnTo>
                  <a:pt x="525963" y="146592"/>
                </a:lnTo>
                <a:lnTo>
                  <a:pt x="525963" y="138320"/>
                </a:lnTo>
                <a:lnTo>
                  <a:pt x="477000" y="90466"/>
                </a:lnTo>
                <a:lnTo>
                  <a:pt x="446216" y="66584"/>
                </a:lnTo>
                <a:lnTo>
                  <a:pt x="400130" y="37804"/>
                </a:lnTo>
                <a:lnTo>
                  <a:pt x="381924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2237" y="1002312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83" y="76971"/>
                </a:moveTo>
                <a:lnTo>
                  <a:pt x="6628" y="76971"/>
                </a:lnTo>
                <a:lnTo>
                  <a:pt x="0" y="83610"/>
                </a:lnTo>
                <a:lnTo>
                  <a:pt x="0" y="91777"/>
                </a:lnTo>
                <a:lnTo>
                  <a:pt x="7223" y="127474"/>
                </a:lnTo>
                <a:lnTo>
                  <a:pt x="26912" y="156657"/>
                </a:lnTo>
                <a:lnTo>
                  <a:pt x="56092" y="176349"/>
                </a:lnTo>
                <a:lnTo>
                  <a:pt x="91787" y="183575"/>
                </a:lnTo>
                <a:lnTo>
                  <a:pt x="127484" y="176349"/>
                </a:lnTo>
                <a:lnTo>
                  <a:pt x="156668" y="156657"/>
                </a:lnTo>
                <a:lnTo>
                  <a:pt x="158485" y="153963"/>
                </a:lnTo>
                <a:lnTo>
                  <a:pt x="91787" y="153963"/>
                </a:lnTo>
                <a:lnTo>
                  <a:pt x="67610" y="149069"/>
                </a:lnTo>
                <a:lnTo>
                  <a:pt x="47844" y="135730"/>
                </a:lnTo>
                <a:lnTo>
                  <a:pt x="34505" y="115960"/>
                </a:lnTo>
                <a:lnTo>
                  <a:pt x="29611" y="91777"/>
                </a:lnTo>
                <a:lnTo>
                  <a:pt x="29611" y="83610"/>
                </a:lnTo>
                <a:lnTo>
                  <a:pt x="22983" y="76971"/>
                </a:lnTo>
                <a:close/>
              </a:path>
              <a:path w="184150" h="184150">
                <a:moveTo>
                  <a:pt x="158486" y="29601"/>
                </a:moveTo>
                <a:lnTo>
                  <a:pt x="91787" y="29601"/>
                </a:lnTo>
                <a:lnTo>
                  <a:pt x="115965" y="34496"/>
                </a:lnTo>
                <a:lnTo>
                  <a:pt x="135731" y="47837"/>
                </a:lnTo>
                <a:lnTo>
                  <a:pt x="149069" y="67604"/>
                </a:lnTo>
                <a:lnTo>
                  <a:pt x="153963" y="91777"/>
                </a:lnTo>
                <a:lnTo>
                  <a:pt x="149069" y="115960"/>
                </a:lnTo>
                <a:lnTo>
                  <a:pt x="135731" y="135730"/>
                </a:lnTo>
                <a:lnTo>
                  <a:pt x="115965" y="149069"/>
                </a:lnTo>
                <a:lnTo>
                  <a:pt x="91787" y="153963"/>
                </a:lnTo>
                <a:lnTo>
                  <a:pt x="158485" y="153963"/>
                </a:lnTo>
                <a:lnTo>
                  <a:pt x="176360" y="127474"/>
                </a:lnTo>
                <a:lnTo>
                  <a:pt x="183586" y="91777"/>
                </a:lnTo>
                <a:lnTo>
                  <a:pt x="176360" y="56083"/>
                </a:lnTo>
                <a:lnTo>
                  <a:pt x="158486" y="29601"/>
                </a:lnTo>
                <a:close/>
              </a:path>
              <a:path w="184150" h="184150">
                <a:moveTo>
                  <a:pt x="91787" y="0"/>
                </a:moveTo>
                <a:lnTo>
                  <a:pt x="44699" y="12987"/>
                </a:lnTo>
                <a:lnTo>
                  <a:pt x="24554" y="37464"/>
                </a:lnTo>
                <a:lnTo>
                  <a:pt x="35328" y="49768"/>
                </a:lnTo>
                <a:lnTo>
                  <a:pt x="44689" y="50375"/>
                </a:lnTo>
                <a:lnTo>
                  <a:pt x="50836" y="44993"/>
                </a:lnTo>
                <a:lnTo>
                  <a:pt x="59895" y="38400"/>
                </a:lnTo>
                <a:lnTo>
                  <a:pt x="69910" y="33574"/>
                </a:lnTo>
                <a:lnTo>
                  <a:pt x="80625" y="30610"/>
                </a:lnTo>
                <a:lnTo>
                  <a:pt x="91787" y="29601"/>
                </a:lnTo>
                <a:lnTo>
                  <a:pt x="158486" y="29601"/>
                </a:lnTo>
                <a:lnTo>
                  <a:pt x="156668" y="26907"/>
                </a:lnTo>
                <a:lnTo>
                  <a:pt x="127484" y="7222"/>
                </a:lnTo>
                <a:lnTo>
                  <a:pt x="91787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04413" y="1008530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98" y="2329"/>
                </a:lnTo>
                <a:lnTo>
                  <a:pt x="8684" y="8679"/>
                </a:lnTo>
                <a:lnTo>
                  <a:pt x="2331" y="18089"/>
                </a:lnTo>
                <a:lnTo>
                  <a:pt x="0" y="29601"/>
                </a:lnTo>
                <a:lnTo>
                  <a:pt x="2331" y="41114"/>
                </a:lnTo>
                <a:lnTo>
                  <a:pt x="8684" y="50528"/>
                </a:lnTo>
                <a:lnTo>
                  <a:pt x="18098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8"/>
                </a:lnTo>
                <a:lnTo>
                  <a:pt x="56893" y="41114"/>
                </a:lnTo>
                <a:lnTo>
                  <a:pt x="59223" y="29601"/>
                </a:lnTo>
                <a:lnTo>
                  <a:pt x="56893" y="18089"/>
                </a:lnTo>
                <a:lnTo>
                  <a:pt x="50542" y="8679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0354" y="9972447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5">
                <a:moveTo>
                  <a:pt x="262976" y="0"/>
                </a:moveTo>
                <a:lnTo>
                  <a:pt x="218090" y="4278"/>
                </a:lnTo>
                <a:lnTo>
                  <a:pt x="172160" y="16957"/>
                </a:lnTo>
                <a:lnTo>
                  <a:pt x="125829" y="37804"/>
                </a:lnTo>
                <a:lnTo>
                  <a:pt x="79735" y="66584"/>
                </a:lnTo>
                <a:lnTo>
                  <a:pt x="48961" y="90466"/>
                </a:lnTo>
                <a:lnTo>
                  <a:pt x="10606" y="126423"/>
                </a:lnTo>
                <a:lnTo>
                  <a:pt x="0" y="138320"/>
                </a:lnTo>
                <a:lnTo>
                  <a:pt x="0" y="146592"/>
                </a:lnTo>
                <a:lnTo>
                  <a:pt x="48961" y="194446"/>
                </a:lnTo>
                <a:lnTo>
                  <a:pt x="79735" y="218328"/>
                </a:lnTo>
                <a:lnTo>
                  <a:pt x="125829" y="247113"/>
                </a:lnTo>
                <a:lnTo>
                  <a:pt x="172160" y="267959"/>
                </a:lnTo>
                <a:lnTo>
                  <a:pt x="218090" y="280635"/>
                </a:lnTo>
                <a:lnTo>
                  <a:pt x="262976" y="284912"/>
                </a:lnTo>
                <a:lnTo>
                  <a:pt x="307868" y="280635"/>
                </a:lnTo>
                <a:lnTo>
                  <a:pt x="353799" y="267959"/>
                </a:lnTo>
                <a:lnTo>
                  <a:pt x="381908" y="255311"/>
                </a:lnTo>
                <a:lnTo>
                  <a:pt x="262976" y="255311"/>
                </a:lnTo>
                <a:lnTo>
                  <a:pt x="214624" y="249725"/>
                </a:lnTo>
                <a:lnTo>
                  <a:pt x="169976" y="235360"/>
                </a:lnTo>
                <a:lnTo>
                  <a:pt x="130468" y="215806"/>
                </a:lnTo>
                <a:lnTo>
                  <a:pt x="97536" y="194653"/>
                </a:lnTo>
                <a:lnTo>
                  <a:pt x="60555" y="165339"/>
                </a:lnTo>
                <a:lnTo>
                  <a:pt x="36313" y="142456"/>
                </a:lnTo>
                <a:lnTo>
                  <a:pt x="46693" y="132243"/>
                </a:lnTo>
                <a:lnTo>
                  <a:pt x="77608" y="105295"/>
                </a:lnTo>
                <a:lnTo>
                  <a:pt x="130468" y="69112"/>
                </a:lnTo>
                <a:lnTo>
                  <a:pt x="169976" y="49561"/>
                </a:lnTo>
                <a:lnTo>
                  <a:pt x="214624" y="35197"/>
                </a:lnTo>
                <a:lnTo>
                  <a:pt x="262976" y="29611"/>
                </a:lnTo>
                <a:lnTo>
                  <a:pt x="381922" y="29611"/>
                </a:lnTo>
                <a:lnTo>
                  <a:pt x="353799" y="16957"/>
                </a:lnTo>
                <a:lnTo>
                  <a:pt x="307868" y="4278"/>
                </a:lnTo>
                <a:lnTo>
                  <a:pt x="262976" y="0"/>
                </a:lnTo>
                <a:close/>
              </a:path>
              <a:path w="526415" h="285115">
                <a:moveTo>
                  <a:pt x="381922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81" y="49561"/>
                </a:lnTo>
                <a:lnTo>
                  <a:pt x="395492" y="69112"/>
                </a:lnTo>
                <a:lnTo>
                  <a:pt x="428426" y="90259"/>
                </a:lnTo>
                <a:lnTo>
                  <a:pt x="465403" y="119573"/>
                </a:lnTo>
                <a:lnTo>
                  <a:pt x="489650" y="142456"/>
                </a:lnTo>
                <a:lnTo>
                  <a:pt x="479269" y="152670"/>
                </a:lnTo>
                <a:lnTo>
                  <a:pt x="448354" y="179621"/>
                </a:lnTo>
                <a:lnTo>
                  <a:pt x="395492" y="215806"/>
                </a:lnTo>
                <a:lnTo>
                  <a:pt x="355981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08" y="255311"/>
                </a:lnTo>
                <a:lnTo>
                  <a:pt x="446216" y="218328"/>
                </a:lnTo>
                <a:lnTo>
                  <a:pt x="476995" y="194446"/>
                </a:lnTo>
                <a:lnTo>
                  <a:pt x="515352" y="158488"/>
                </a:lnTo>
                <a:lnTo>
                  <a:pt x="525963" y="146592"/>
                </a:lnTo>
                <a:lnTo>
                  <a:pt x="525963" y="138320"/>
                </a:lnTo>
                <a:lnTo>
                  <a:pt x="476995" y="90466"/>
                </a:lnTo>
                <a:lnTo>
                  <a:pt x="446216" y="66584"/>
                </a:lnTo>
                <a:lnTo>
                  <a:pt x="400129" y="37804"/>
                </a:lnTo>
                <a:lnTo>
                  <a:pt x="381922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11536" y="1002312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94" y="76971"/>
                </a:moveTo>
                <a:lnTo>
                  <a:pt x="6628" y="76971"/>
                </a:lnTo>
                <a:lnTo>
                  <a:pt x="0" y="83610"/>
                </a:lnTo>
                <a:lnTo>
                  <a:pt x="0" y="91777"/>
                </a:lnTo>
                <a:lnTo>
                  <a:pt x="7225" y="127474"/>
                </a:lnTo>
                <a:lnTo>
                  <a:pt x="26918" y="156657"/>
                </a:lnTo>
                <a:lnTo>
                  <a:pt x="56101" y="176349"/>
                </a:lnTo>
                <a:lnTo>
                  <a:pt x="91798" y="183575"/>
                </a:lnTo>
                <a:lnTo>
                  <a:pt x="127495" y="176349"/>
                </a:lnTo>
                <a:lnTo>
                  <a:pt x="156678" y="156657"/>
                </a:lnTo>
                <a:lnTo>
                  <a:pt x="158496" y="153963"/>
                </a:lnTo>
                <a:lnTo>
                  <a:pt x="91798" y="153963"/>
                </a:lnTo>
                <a:lnTo>
                  <a:pt x="67620" y="149069"/>
                </a:lnTo>
                <a:lnTo>
                  <a:pt x="47854" y="135730"/>
                </a:lnTo>
                <a:lnTo>
                  <a:pt x="34516" y="115960"/>
                </a:lnTo>
                <a:lnTo>
                  <a:pt x="29622" y="91777"/>
                </a:lnTo>
                <a:lnTo>
                  <a:pt x="29622" y="83610"/>
                </a:lnTo>
                <a:lnTo>
                  <a:pt x="22994" y="76971"/>
                </a:lnTo>
                <a:close/>
              </a:path>
              <a:path w="184150" h="184150">
                <a:moveTo>
                  <a:pt x="158496" y="29601"/>
                </a:moveTo>
                <a:lnTo>
                  <a:pt x="91798" y="29601"/>
                </a:lnTo>
                <a:lnTo>
                  <a:pt x="115975" y="34496"/>
                </a:lnTo>
                <a:lnTo>
                  <a:pt x="135741" y="47837"/>
                </a:lnTo>
                <a:lnTo>
                  <a:pt x="149080" y="67604"/>
                </a:lnTo>
                <a:lnTo>
                  <a:pt x="153974" y="91777"/>
                </a:lnTo>
                <a:lnTo>
                  <a:pt x="149080" y="115960"/>
                </a:lnTo>
                <a:lnTo>
                  <a:pt x="135741" y="135730"/>
                </a:lnTo>
                <a:lnTo>
                  <a:pt x="115975" y="149069"/>
                </a:lnTo>
                <a:lnTo>
                  <a:pt x="91798" y="153963"/>
                </a:lnTo>
                <a:lnTo>
                  <a:pt x="158496" y="153963"/>
                </a:lnTo>
                <a:lnTo>
                  <a:pt x="176370" y="127474"/>
                </a:lnTo>
                <a:lnTo>
                  <a:pt x="183596" y="91777"/>
                </a:lnTo>
                <a:lnTo>
                  <a:pt x="176370" y="56083"/>
                </a:lnTo>
                <a:lnTo>
                  <a:pt x="158496" y="29601"/>
                </a:lnTo>
                <a:close/>
              </a:path>
              <a:path w="184150" h="184150">
                <a:moveTo>
                  <a:pt x="91798" y="0"/>
                </a:moveTo>
                <a:lnTo>
                  <a:pt x="44710" y="12987"/>
                </a:lnTo>
                <a:lnTo>
                  <a:pt x="24564" y="37464"/>
                </a:lnTo>
                <a:lnTo>
                  <a:pt x="35339" y="49768"/>
                </a:lnTo>
                <a:lnTo>
                  <a:pt x="44700" y="50375"/>
                </a:lnTo>
                <a:lnTo>
                  <a:pt x="50846" y="44993"/>
                </a:lnTo>
                <a:lnTo>
                  <a:pt x="59906" y="38400"/>
                </a:lnTo>
                <a:lnTo>
                  <a:pt x="69920" y="33574"/>
                </a:lnTo>
                <a:lnTo>
                  <a:pt x="80636" y="30610"/>
                </a:lnTo>
                <a:lnTo>
                  <a:pt x="91798" y="29601"/>
                </a:lnTo>
                <a:lnTo>
                  <a:pt x="158496" y="29601"/>
                </a:lnTo>
                <a:lnTo>
                  <a:pt x="156678" y="26907"/>
                </a:lnTo>
                <a:lnTo>
                  <a:pt x="127495" y="7222"/>
                </a:lnTo>
                <a:lnTo>
                  <a:pt x="9179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73722" y="1008530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93" y="2329"/>
                </a:lnTo>
                <a:lnTo>
                  <a:pt x="8680" y="8679"/>
                </a:lnTo>
                <a:lnTo>
                  <a:pt x="2329" y="18089"/>
                </a:lnTo>
                <a:lnTo>
                  <a:pt x="0" y="29601"/>
                </a:lnTo>
                <a:lnTo>
                  <a:pt x="2329" y="41114"/>
                </a:lnTo>
                <a:lnTo>
                  <a:pt x="8680" y="50528"/>
                </a:lnTo>
                <a:lnTo>
                  <a:pt x="18093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8"/>
                </a:lnTo>
                <a:lnTo>
                  <a:pt x="56893" y="41114"/>
                </a:lnTo>
                <a:lnTo>
                  <a:pt x="59223" y="29601"/>
                </a:lnTo>
                <a:lnTo>
                  <a:pt x="56893" y="18089"/>
                </a:lnTo>
                <a:lnTo>
                  <a:pt x="50542" y="8679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09663" y="9972447"/>
            <a:ext cx="526415" cy="285115"/>
          </a:xfrm>
          <a:custGeom>
            <a:avLst/>
            <a:gdLst/>
            <a:ahLst/>
            <a:cxnLst/>
            <a:rect l="l" t="t" r="r" b="b"/>
            <a:pathLst>
              <a:path w="526415" h="285115">
                <a:moveTo>
                  <a:pt x="262976" y="0"/>
                </a:moveTo>
                <a:lnTo>
                  <a:pt x="218090" y="4278"/>
                </a:lnTo>
                <a:lnTo>
                  <a:pt x="172160" y="16957"/>
                </a:lnTo>
                <a:lnTo>
                  <a:pt x="125829" y="37804"/>
                </a:lnTo>
                <a:lnTo>
                  <a:pt x="79735" y="66584"/>
                </a:lnTo>
                <a:lnTo>
                  <a:pt x="48961" y="90466"/>
                </a:lnTo>
                <a:lnTo>
                  <a:pt x="10606" y="126423"/>
                </a:lnTo>
                <a:lnTo>
                  <a:pt x="0" y="138320"/>
                </a:lnTo>
                <a:lnTo>
                  <a:pt x="0" y="146592"/>
                </a:lnTo>
                <a:lnTo>
                  <a:pt x="48961" y="194446"/>
                </a:lnTo>
                <a:lnTo>
                  <a:pt x="79735" y="218328"/>
                </a:lnTo>
                <a:lnTo>
                  <a:pt x="125829" y="247113"/>
                </a:lnTo>
                <a:lnTo>
                  <a:pt x="172160" y="267959"/>
                </a:lnTo>
                <a:lnTo>
                  <a:pt x="218090" y="280635"/>
                </a:lnTo>
                <a:lnTo>
                  <a:pt x="262976" y="284912"/>
                </a:lnTo>
                <a:lnTo>
                  <a:pt x="307868" y="280635"/>
                </a:lnTo>
                <a:lnTo>
                  <a:pt x="353799" y="267959"/>
                </a:lnTo>
                <a:lnTo>
                  <a:pt x="381908" y="255311"/>
                </a:lnTo>
                <a:lnTo>
                  <a:pt x="262976" y="255311"/>
                </a:lnTo>
                <a:lnTo>
                  <a:pt x="214624" y="249725"/>
                </a:lnTo>
                <a:lnTo>
                  <a:pt x="169976" y="235360"/>
                </a:lnTo>
                <a:lnTo>
                  <a:pt x="130468" y="215806"/>
                </a:lnTo>
                <a:lnTo>
                  <a:pt x="97536" y="194653"/>
                </a:lnTo>
                <a:lnTo>
                  <a:pt x="60555" y="165339"/>
                </a:lnTo>
                <a:lnTo>
                  <a:pt x="36313" y="142456"/>
                </a:lnTo>
                <a:lnTo>
                  <a:pt x="46693" y="132243"/>
                </a:lnTo>
                <a:lnTo>
                  <a:pt x="77608" y="105295"/>
                </a:lnTo>
                <a:lnTo>
                  <a:pt x="130468" y="69112"/>
                </a:lnTo>
                <a:lnTo>
                  <a:pt x="169976" y="49561"/>
                </a:lnTo>
                <a:lnTo>
                  <a:pt x="214624" y="35197"/>
                </a:lnTo>
                <a:lnTo>
                  <a:pt x="262976" y="29611"/>
                </a:lnTo>
                <a:lnTo>
                  <a:pt x="381922" y="29611"/>
                </a:lnTo>
                <a:lnTo>
                  <a:pt x="353799" y="16957"/>
                </a:lnTo>
                <a:lnTo>
                  <a:pt x="307868" y="4278"/>
                </a:lnTo>
                <a:lnTo>
                  <a:pt x="262976" y="0"/>
                </a:lnTo>
                <a:close/>
              </a:path>
              <a:path w="526415" h="285115">
                <a:moveTo>
                  <a:pt x="381922" y="29611"/>
                </a:moveTo>
                <a:lnTo>
                  <a:pt x="262976" y="29611"/>
                </a:lnTo>
                <a:lnTo>
                  <a:pt x="311330" y="35197"/>
                </a:lnTo>
                <a:lnTo>
                  <a:pt x="355979" y="49561"/>
                </a:lnTo>
                <a:lnTo>
                  <a:pt x="395488" y="69112"/>
                </a:lnTo>
                <a:lnTo>
                  <a:pt x="428416" y="90259"/>
                </a:lnTo>
                <a:lnTo>
                  <a:pt x="465402" y="119573"/>
                </a:lnTo>
                <a:lnTo>
                  <a:pt x="489650" y="142456"/>
                </a:lnTo>
                <a:lnTo>
                  <a:pt x="479269" y="152670"/>
                </a:lnTo>
                <a:lnTo>
                  <a:pt x="448350" y="179621"/>
                </a:lnTo>
                <a:lnTo>
                  <a:pt x="395488" y="215806"/>
                </a:lnTo>
                <a:lnTo>
                  <a:pt x="355979" y="235360"/>
                </a:lnTo>
                <a:lnTo>
                  <a:pt x="311330" y="249725"/>
                </a:lnTo>
                <a:lnTo>
                  <a:pt x="262976" y="255311"/>
                </a:lnTo>
                <a:lnTo>
                  <a:pt x="381908" y="255311"/>
                </a:lnTo>
                <a:lnTo>
                  <a:pt x="446216" y="218328"/>
                </a:lnTo>
                <a:lnTo>
                  <a:pt x="476995" y="194446"/>
                </a:lnTo>
                <a:lnTo>
                  <a:pt x="515352" y="158488"/>
                </a:lnTo>
                <a:lnTo>
                  <a:pt x="525963" y="146592"/>
                </a:lnTo>
                <a:lnTo>
                  <a:pt x="525963" y="138320"/>
                </a:lnTo>
                <a:lnTo>
                  <a:pt x="476995" y="90466"/>
                </a:lnTo>
                <a:lnTo>
                  <a:pt x="446216" y="66584"/>
                </a:lnTo>
                <a:lnTo>
                  <a:pt x="400129" y="37804"/>
                </a:lnTo>
                <a:lnTo>
                  <a:pt x="381922" y="29611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380846" y="10023123"/>
            <a:ext cx="184150" cy="184150"/>
          </a:xfrm>
          <a:custGeom>
            <a:avLst/>
            <a:gdLst/>
            <a:ahLst/>
            <a:cxnLst/>
            <a:rect l="l" t="t" r="r" b="b"/>
            <a:pathLst>
              <a:path w="184150" h="184150">
                <a:moveTo>
                  <a:pt x="22994" y="76971"/>
                </a:moveTo>
                <a:lnTo>
                  <a:pt x="6628" y="76971"/>
                </a:lnTo>
                <a:lnTo>
                  <a:pt x="0" y="83610"/>
                </a:lnTo>
                <a:lnTo>
                  <a:pt x="0" y="91777"/>
                </a:lnTo>
                <a:lnTo>
                  <a:pt x="7225" y="127474"/>
                </a:lnTo>
                <a:lnTo>
                  <a:pt x="26918" y="156657"/>
                </a:lnTo>
                <a:lnTo>
                  <a:pt x="56101" y="176349"/>
                </a:lnTo>
                <a:lnTo>
                  <a:pt x="91798" y="183575"/>
                </a:lnTo>
                <a:lnTo>
                  <a:pt x="127493" y="176349"/>
                </a:lnTo>
                <a:lnTo>
                  <a:pt x="156673" y="156657"/>
                </a:lnTo>
                <a:lnTo>
                  <a:pt x="158490" y="153963"/>
                </a:lnTo>
                <a:lnTo>
                  <a:pt x="91798" y="153963"/>
                </a:lnTo>
                <a:lnTo>
                  <a:pt x="67620" y="149069"/>
                </a:lnTo>
                <a:lnTo>
                  <a:pt x="47854" y="135730"/>
                </a:lnTo>
                <a:lnTo>
                  <a:pt x="34516" y="115960"/>
                </a:lnTo>
                <a:lnTo>
                  <a:pt x="29622" y="91777"/>
                </a:lnTo>
                <a:lnTo>
                  <a:pt x="29622" y="83610"/>
                </a:lnTo>
                <a:lnTo>
                  <a:pt x="22994" y="76971"/>
                </a:lnTo>
                <a:close/>
              </a:path>
              <a:path w="184150" h="184150">
                <a:moveTo>
                  <a:pt x="158490" y="29601"/>
                </a:moveTo>
                <a:lnTo>
                  <a:pt x="91798" y="29601"/>
                </a:lnTo>
                <a:lnTo>
                  <a:pt x="115975" y="34496"/>
                </a:lnTo>
                <a:lnTo>
                  <a:pt x="135741" y="47837"/>
                </a:lnTo>
                <a:lnTo>
                  <a:pt x="149080" y="67604"/>
                </a:lnTo>
                <a:lnTo>
                  <a:pt x="153974" y="91777"/>
                </a:lnTo>
                <a:lnTo>
                  <a:pt x="149080" y="115960"/>
                </a:lnTo>
                <a:lnTo>
                  <a:pt x="135741" y="135730"/>
                </a:lnTo>
                <a:lnTo>
                  <a:pt x="115975" y="149069"/>
                </a:lnTo>
                <a:lnTo>
                  <a:pt x="91798" y="153963"/>
                </a:lnTo>
                <a:lnTo>
                  <a:pt x="158490" y="153963"/>
                </a:lnTo>
                <a:lnTo>
                  <a:pt x="176362" y="127474"/>
                </a:lnTo>
                <a:lnTo>
                  <a:pt x="183586" y="91777"/>
                </a:lnTo>
                <a:lnTo>
                  <a:pt x="176362" y="56083"/>
                </a:lnTo>
                <a:lnTo>
                  <a:pt x="158490" y="29601"/>
                </a:lnTo>
                <a:close/>
              </a:path>
              <a:path w="184150" h="184150">
                <a:moveTo>
                  <a:pt x="91798" y="0"/>
                </a:moveTo>
                <a:lnTo>
                  <a:pt x="44710" y="12987"/>
                </a:lnTo>
                <a:lnTo>
                  <a:pt x="24564" y="37464"/>
                </a:lnTo>
                <a:lnTo>
                  <a:pt x="35339" y="49768"/>
                </a:lnTo>
                <a:lnTo>
                  <a:pt x="44700" y="50375"/>
                </a:lnTo>
                <a:lnTo>
                  <a:pt x="50846" y="44993"/>
                </a:lnTo>
                <a:lnTo>
                  <a:pt x="59904" y="38400"/>
                </a:lnTo>
                <a:lnTo>
                  <a:pt x="69916" y="33574"/>
                </a:lnTo>
                <a:lnTo>
                  <a:pt x="80631" y="30610"/>
                </a:lnTo>
                <a:lnTo>
                  <a:pt x="91798" y="29601"/>
                </a:lnTo>
                <a:lnTo>
                  <a:pt x="158490" y="29601"/>
                </a:lnTo>
                <a:lnTo>
                  <a:pt x="156673" y="26907"/>
                </a:lnTo>
                <a:lnTo>
                  <a:pt x="127493" y="7222"/>
                </a:lnTo>
                <a:lnTo>
                  <a:pt x="91798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443033" y="10085305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90">
                <a:moveTo>
                  <a:pt x="29611" y="0"/>
                </a:moveTo>
                <a:lnTo>
                  <a:pt x="18093" y="2329"/>
                </a:lnTo>
                <a:lnTo>
                  <a:pt x="8680" y="8679"/>
                </a:lnTo>
                <a:lnTo>
                  <a:pt x="2329" y="18089"/>
                </a:lnTo>
                <a:lnTo>
                  <a:pt x="0" y="29601"/>
                </a:lnTo>
                <a:lnTo>
                  <a:pt x="2329" y="41114"/>
                </a:lnTo>
                <a:lnTo>
                  <a:pt x="8680" y="50528"/>
                </a:lnTo>
                <a:lnTo>
                  <a:pt x="18093" y="56881"/>
                </a:lnTo>
                <a:lnTo>
                  <a:pt x="29611" y="59212"/>
                </a:lnTo>
                <a:lnTo>
                  <a:pt x="41129" y="56881"/>
                </a:lnTo>
                <a:lnTo>
                  <a:pt x="50542" y="50528"/>
                </a:lnTo>
                <a:lnTo>
                  <a:pt x="56893" y="41114"/>
                </a:lnTo>
                <a:lnTo>
                  <a:pt x="59223" y="29601"/>
                </a:lnTo>
                <a:lnTo>
                  <a:pt x="56893" y="18089"/>
                </a:lnTo>
                <a:lnTo>
                  <a:pt x="50542" y="8679"/>
                </a:lnTo>
                <a:lnTo>
                  <a:pt x="41129" y="2329"/>
                </a:lnTo>
                <a:lnTo>
                  <a:pt x="2961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971542" y="990073"/>
            <a:ext cx="4051308" cy="774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30680" algn="l"/>
              </a:tabLst>
            </a:pPr>
            <a:r>
              <a:rPr lang="bg-BG" sz="4950" spc="-65" dirty="0" smtClean="0">
                <a:solidFill>
                  <a:srgbClr val="404040"/>
                </a:solidFill>
              </a:rPr>
              <a:t>Ако Вие</a:t>
            </a:r>
            <a:r>
              <a:rPr sz="4950" spc="-5" dirty="0" smtClean="0">
                <a:solidFill>
                  <a:srgbClr val="404040"/>
                </a:solidFill>
              </a:rPr>
              <a:t>:</a:t>
            </a:r>
            <a:endParaRPr sz="4950" dirty="0">
              <a:solidFill>
                <a:srgbClr val="404040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65764" y="5440812"/>
            <a:ext cx="5162085" cy="861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dirty="0" err="1" smtClean="0">
                <a:solidFill>
                  <a:srgbClr val="404040"/>
                </a:solidFill>
                <a:latin typeface="Arial"/>
                <a:cs typeface="Arial"/>
              </a:rPr>
              <a:t>Работ</a:t>
            </a:r>
            <a:r>
              <a:rPr lang="bg-BG" sz="2450" dirty="0" smtClean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2450" dirty="0" err="1" smtClean="0">
                <a:solidFill>
                  <a:srgbClr val="404040"/>
                </a:solidFill>
                <a:latin typeface="Arial"/>
                <a:cs typeface="Arial"/>
              </a:rPr>
              <a:t>те</a:t>
            </a:r>
            <a:r>
              <a:rPr sz="245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50" spc="30" dirty="0">
                <a:solidFill>
                  <a:srgbClr val="404040"/>
                </a:solidFill>
                <a:latin typeface="Arial"/>
                <a:cs typeface="Arial"/>
              </a:rPr>
              <a:t>в</a:t>
            </a:r>
            <a:r>
              <a:rPr sz="2450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50" spc="30" dirty="0" err="1" smtClean="0">
                <a:solidFill>
                  <a:srgbClr val="404040"/>
                </a:solidFill>
                <a:latin typeface="Arial"/>
                <a:cs typeface="Arial"/>
              </a:rPr>
              <a:t>помещени</a:t>
            </a:r>
            <a:r>
              <a:rPr lang="bg-BG" sz="2450" spc="30" dirty="0" smtClean="0">
                <a:solidFill>
                  <a:srgbClr val="404040"/>
                </a:solidFill>
                <a:latin typeface="Arial"/>
                <a:cs typeface="Arial"/>
              </a:rPr>
              <a:t>я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2450" spc="30" dirty="0">
                <a:solidFill>
                  <a:srgbClr val="404040"/>
                </a:solidFill>
                <a:latin typeface="Arial"/>
                <a:cs typeface="Arial"/>
              </a:rPr>
              <a:t>с </a:t>
            </a:r>
            <a:r>
              <a:rPr sz="2450" spc="30" dirty="0" smtClean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lang="bg-BG" sz="2450" spc="30" dirty="0" smtClean="0">
                <a:solidFill>
                  <a:srgbClr val="404040"/>
                </a:solidFill>
                <a:latin typeface="Arial"/>
                <a:cs typeface="Arial"/>
              </a:rPr>
              <a:t>з</a:t>
            </a:r>
            <a:r>
              <a:rPr sz="2450" spc="30" dirty="0" err="1" smtClean="0">
                <a:solidFill>
                  <a:srgbClr val="404040"/>
                </a:solidFill>
                <a:latin typeface="Arial"/>
                <a:cs typeface="Arial"/>
              </a:rPr>
              <a:t>куствен</a:t>
            </a:r>
            <a:r>
              <a:rPr lang="bg-BG" sz="2450" spc="30" dirty="0" smtClean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450" spc="-85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50" spc="30" dirty="0" err="1" smtClean="0">
                <a:solidFill>
                  <a:srgbClr val="404040"/>
                </a:solidFill>
                <a:latin typeface="Arial"/>
                <a:cs typeface="Arial"/>
              </a:rPr>
              <a:t>осве</a:t>
            </a:r>
            <a:r>
              <a:rPr lang="bg-BG" sz="2450" spc="30" dirty="0" smtClean="0">
                <a:solidFill>
                  <a:srgbClr val="404040"/>
                </a:solidFill>
                <a:latin typeface="Arial"/>
                <a:cs typeface="Arial"/>
              </a:rPr>
              <a:t>тление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36489" y="5342986"/>
            <a:ext cx="5111161" cy="9501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6200"/>
              </a:lnSpc>
            </a:pPr>
            <a:r>
              <a:rPr lang="bg-BG" sz="2450" spc="40" dirty="0" smtClean="0">
                <a:solidFill>
                  <a:srgbClr val="404040"/>
                </a:solidFill>
                <a:latin typeface="Arial"/>
                <a:cs typeface="Arial"/>
              </a:rPr>
              <a:t>Сте отговорни за пътници</a:t>
            </a:r>
            <a:r>
              <a:rPr sz="2450" spc="55" dirty="0" smtClean="0">
                <a:solidFill>
                  <a:srgbClr val="404040"/>
                </a:solidFill>
                <a:latin typeface="Arial"/>
                <a:cs typeface="Arial"/>
              </a:rPr>
              <a:t>,  </a:t>
            </a:r>
            <a:r>
              <a:rPr sz="2450" spc="50" dirty="0" err="1" smtClean="0">
                <a:solidFill>
                  <a:srgbClr val="404040"/>
                </a:solidFill>
                <a:latin typeface="Arial"/>
                <a:cs typeface="Arial"/>
              </a:rPr>
              <a:t>пациент</a:t>
            </a:r>
            <a:r>
              <a:rPr lang="bg-BG" sz="2450" spc="50" dirty="0" smtClean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2450" spc="50" dirty="0" smtClean="0">
                <a:solidFill>
                  <a:srgbClr val="404040"/>
                </a:solidFill>
                <a:latin typeface="Arial"/>
                <a:cs typeface="Arial"/>
              </a:rPr>
              <a:t>,</a:t>
            </a:r>
            <a:r>
              <a:rPr sz="2450" spc="1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50" spc="40" dirty="0" err="1" smtClean="0">
                <a:solidFill>
                  <a:srgbClr val="404040"/>
                </a:solidFill>
                <a:latin typeface="Arial"/>
                <a:cs typeface="Arial"/>
              </a:rPr>
              <a:t>пешеход</a:t>
            </a:r>
            <a:r>
              <a:rPr lang="bg-BG" sz="2450" spc="40" dirty="0" smtClean="0">
                <a:solidFill>
                  <a:srgbClr val="404040"/>
                </a:solidFill>
                <a:latin typeface="Arial"/>
                <a:cs typeface="Arial"/>
              </a:rPr>
              <a:t>ци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65760" y="9871602"/>
            <a:ext cx="5162090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450" spc="90" dirty="0" smtClean="0">
                <a:solidFill>
                  <a:srgbClr val="404040"/>
                </a:solidFill>
                <a:latin typeface="Arial"/>
                <a:cs typeface="Arial"/>
              </a:rPr>
              <a:t>Пишете и четете м</a:t>
            </a:r>
            <a:r>
              <a:rPr sz="2450" spc="90" dirty="0" err="1" smtClean="0">
                <a:solidFill>
                  <a:srgbClr val="404040"/>
                </a:solidFill>
                <a:latin typeface="Arial"/>
                <a:cs typeface="Arial"/>
              </a:rPr>
              <a:t>ного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26014" y="9882082"/>
            <a:ext cx="5121635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450" dirty="0" smtClean="0">
                <a:solidFill>
                  <a:srgbClr val="404040"/>
                </a:solidFill>
                <a:latin typeface="Arial"/>
                <a:cs typeface="Arial"/>
              </a:rPr>
              <a:t>Сте в напреднала възраст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905934" y="9882082"/>
            <a:ext cx="5442516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450" spc="-45" dirty="0" smtClean="0">
                <a:solidFill>
                  <a:srgbClr val="404040"/>
                </a:solidFill>
                <a:latin typeface="Arial"/>
                <a:cs typeface="Arial"/>
              </a:rPr>
              <a:t>Се грижите за здравето си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905934" y="5343136"/>
            <a:ext cx="5137716" cy="9501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6200"/>
              </a:lnSpc>
            </a:pPr>
            <a:r>
              <a:rPr sz="2450" spc="15" dirty="0" err="1" smtClean="0">
                <a:solidFill>
                  <a:srgbClr val="404040"/>
                </a:solidFill>
                <a:latin typeface="Arial"/>
                <a:cs typeface="Arial"/>
              </a:rPr>
              <a:t>Пр</a:t>
            </a:r>
            <a:r>
              <a:rPr lang="bg-BG" sz="2450" spc="15" dirty="0" smtClean="0">
                <a:solidFill>
                  <a:srgbClr val="404040"/>
                </a:solidFill>
                <a:latin typeface="Arial"/>
                <a:cs typeface="Arial"/>
              </a:rPr>
              <a:t>екарвате голяма част от времето си пред </a:t>
            </a:r>
            <a:r>
              <a:rPr sz="2450" spc="25" dirty="0" err="1" smtClean="0">
                <a:solidFill>
                  <a:srgbClr val="404040"/>
                </a:solidFill>
                <a:latin typeface="Arial"/>
                <a:cs typeface="Arial"/>
              </a:rPr>
              <a:t>компют</a:t>
            </a:r>
            <a:r>
              <a:rPr lang="bg-BG" sz="2450" spc="25" dirty="0" smtClean="0">
                <a:solidFill>
                  <a:srgbClr val="404040"/>
                </a:solidFill>
                <a:latin typeface="Arial"/>
                <a:cs typeface="Arial"/>
              </a:rPr>
              <a:t>ъ</a:t>
            </a:r>
            <a:r>
              <a:rPr sz="2450" spc="25" dirty="0" smtClean="0">
                <a:solidFill>
                  <a:srgbClr val="404040"/>
                </a:solidFill>
                <a:latin typeface="Arial"/>
                <a:cs typeface="Arial"/>
              </a:rPr>
              <a:t>р</a:t>
            </a:r>
            <a:r>
              <a:rPr lang="bg-BG" sz="2450" spc="25" dirty="0" smtClean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endParaRPr sz="2450" dirty="0">
              <a:solidFill>
                <a:srgbClr val="40404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707" y="2989227"/>
            <a:ext cx="8465543" cy="1777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50" spc="555" dirty="0">
                <a:solidFill>
                  <a:srgbClr val="404040"/>
                </a:solidFill>
              </a:rPr>
              <a:t>Visi-Prime</a:t>
            </a:r>
            <a:endParaRPr sz="11550" dirty="0">
              <a:solidFill>
                <a:srgbClr val="40404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2703" y="6260669"/>
            <a:ext cx="7300595" cy="2536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1000"/>
              </a:lnSpc>
            </a:pPr>
            <a:r>
              <a:rPr sz="4950" spc="180" dirty="0" err="1">
                <a:solidFill>
                  <a:srgbClr val="404040"/>
                </a:solidFill>
                <a:latin typeface="Arial"/>
                <a:cs typeface="Arial"/>
              </a:rPr>
              <a:t>По</a:t>
            </a:r>
            <a:r>
              <a:rPr sz="4950" spc="18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4950" spc="160" dirty="0" smtClean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lang="bg-BG" sz="4950" spc="160" dirty="0" smtClean="0">
                <a:solidFill>
                  <a:srgbClr val="404040"/>
                </a:solidFill>
                <a:latin typeface="Arial"/>
                <a:cs typeface="Arial"/>
              </a:rPr>
              <a:t>-на</a:t>
            </a:r>
            <a:r>
              <a:rPr sz="4950" spc="16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4950" spc="170" dirty="0" err="1" smtClean="0">
                <a:solidFill>
                  <a:srgbClr val="404040"/>
                </a:solidFill>
                <a:latin typeface="Arial"/>
                <a:cs typeface="Arial"/>
              </a:rPr>
              <a:t>капсул</a:t>
            </a:r>
            <a:r>
              <a:rPr lang="bg-BG" sz="4950" spc="170" dirty="0" smtClean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r>
              <a:rPr sz="4950" spc="17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bg-BG" sz="4950" spc="170" dirty="0" smtClean="0">
                <a:solidFill>
                  <a:srgbClr val="404040"/>
                </a:solidFill>
                <a:latin typeface="Arial"/>
                <a:cs typeface="Arial"/>
              </a:rPr>
              <a:t>на</a:t>
            </a:r>
            <a:r>
              <a:rPr sz="4950" spc="125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4950" spc="180" dirty="0" err="1" smtClean="0">
                <a:solidFill>
                  <a:srgbClr val="404040"/>
                </a:solidFill>
                <a:latin typeface="Arial"/>
                <a:cs typeface="Arial"/>
              </a:rPr>
              <a:t>ден</a:t>
            </a:r>
            <a:r>
              <a:rPr sz="4950" spc="180" dirty="0" smtClean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lang="bg-BG" sz="4950" spc="180" dirty="0" smtClean="0">
                <a:solidFill>
                  <a:srgbClr val="404040"/>
                </a:solidFill>
                <a:latin typeface="Arial"/>
                <a:cs typeface="Arial"/>
              </a:rPr>
              <a:t>п</a:t>
            </a:r>
            <a:r>
              <a:rPr sz="4950" spc="125" dirty="0" smtClean="0">
                <a:solidFill>
                  <a:srgbClr val="404040"/>
                </a:solidFill>
                <a:latin typeface="Arial"/>
                <a:cs typeface="Arial"/>
              </a:rPr>
              <a:t>о </a:t>
            </a:r>
            <a:r>
              <a:rPr sz="4950" spc="175" dirty="0" err="1" smtClean="0">
                <a:solidFill>
                  <a:srgbClr val="404040"/>
                </a:solidFill>
                <a:latin typeface="Arial"/>
                <a:cs typeface="Arial"/>
              </a:rPr>
              <a:t>врем</a:t>
            </a:r>
            <a:r>
              <a:rPr lang="bg-BG" sz="4950" spc="175" dirty="0" smtClean="0">
                <a:solidFill>
                  <a:srgbClr val="404040"/>
                </a:solidFill>
                <a:latin typeface="Arial"/>
                <a:cs typeface="Arial"/>
              </a:rPr>
              <a:t>е на хранене</a:t>
            </a:r>
            <a:endParaRPr sz="49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3654" y="5252254"/>
            <a:ext cx="4558396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bg-BG" sz="2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Начин на употреба</a:t>
            </a:r>
            <a:endParaRPr sz="285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0" y="0"/>
            <a:ext cx="20104100" cy="11309350"/>
          </a:xfrm>
          <a:prstGeom prst="rect">
            <a:avLst/>
          </a:prstGeom>
          <a:solidFill>
            <a:srgbClr val="2F85D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Изображение 2" descr="LogoCoralClu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10" y="4234307"/>
            <a:ext cx="2926080" cy="28407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42650" y="3992288"/>
            <a:ext cx="7543800" cy="2936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300"/>
              </a:lnSpc>
            </a:pPr>
            <a:r>
              <a:rPr lang="bg-BG" sz="9000" spc="23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Зрението е</a:t>
            </a:r>
            <a:br>
              <a:rPr lang="bg-BG" sz="9000" spc="23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-BG" sz="9000" spc="23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ценно</a:t>
            </a:r>
            <a:endParaRPr sz="9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3654" y="3992288"/>
            <a:ext cx="8749396" cy="2936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300"/>
              </a:lnSpc>
            </a:pPr>
            <a:r>
              <a:rPr sz="9000" spc="-450" dirty="0" err="1" smtClean="0">
                <a:solidFill>
                  <a:srgbClr val="404040"/>
                </a:solidFill>
              </a:rPr>
              <a:t>У</a:t>
            </a:r>
            <a:r>
              <a:rPr sz="9000" spc="260" dirty="0" err="1" smtClean="0">
                <a:solidFill>
                  <a:srgbClr val="404040"/>
                </a:solidFill>
              </a:rPr>
              <a:t>диви</a:t>
            </a:r>
            <a:r>
              <a:rPr sz="9000" spc="105" dirty="0" err="1" smtClean="0">
                <a:solidFill>
                  <a:srgbClr val="404040"/>
                </a:solidFill>
              </a:rPr>
              <a:t>т</a:t>
            </a:r>
            <a:r>
              <a:rPr sz="9000" spc="-55" dirty="0" err="1" smtClean="0">
                <a:solidFill>
                  <a:srgbClr val="404040"/>
                </a:solidFill>
              </a:rPr>
              <a:t>е</a:t>
            </a:r>
            <a:r>
              <a:rPr sz="9000" spc="229" dirty="0" err="1" smtClean="0">
                <a:solidFill>
                  <a:srgbClr val="404040"/>
                </a:solidFill>
              </a:rPr>
              <a:t>л</a:t>
            </a:r>
            <a:r>
              <a:rPr lang="bg-BG" sz="9000" spc="229" dirty="0" smtClean="0">
                <a:solidFill>
                  <a:srgbClr val="404040"/>
                </a:solidFill>
              </a:rPr>
              <a:t>ни</a:t>
            </a:r>
            <a:r>
              <a:rPr sz="9000" spc="229" dirty="0" smtClean="0">
                <a:solidFill>
                  <a:srgbClr val="404040"/>
                </a:solidFill>
              </a:rPr>
              <a:t>  </a:t>
            </a:r>
            <a:r>
              <a:rPr sz="9000" spc="300" dirty="0" err="1" smtClean="0">
                <a:solidFill>
                  <a:srgbClr val="404040"/>
                </a:solidFill>
              </a:rPr>
              <a:t>факт</a:t>
            </a:r>
            <a:r>
              <a:rPr lang="bg-BG" sz="9000" spc="300" dirty="0" smtClean="0">
                <a:solidFill>
                  <a:srgbClr val="404040"/>
                </a:solidFill>
              </a:rPr>
              <a:t>и</a:t>
            </a:r>
            <a:endParaRPr sz="90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8649" y="4812141"/>
            <a:ext cx="14326802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9000" spc="305" dirty="0" err="1" smtClean="0">
                <a:solidFill>
                  <a:srgbClr val="FFFFFF"/>
                </a:solidFill>
              </a:rPr>
              <a:t>Наша</a:t>
            </a:r>
            <a:r>
              <a:rPr lang="bg-BG" sz="9000" spc="305" dirty="0" smtClean="0">
                <a:solidFill>
                  <a:srgbClr val="FFFFFF"/>
                </a:solidFill>
              </a:rPr>
              <a:t>та</a:t>
            </a:r>
            <a:r>
              <a:rPr sz="9000" spc="80" dirty="0" smtClean="0">
                <a:solidFill>
                  <a:srgbClr val="FFFFFF"/>
                </a:solidFill>
              </a:rPr>
              <a:t> </a:t>
            </a:r>
            <a:r>
              <a:rPr sz="9000" spc="220" dirty="0" err="1" smtClean="0">
                <a:solidFill>
                  <a:srgbClr val="FFFFFF"/>
                </a:solidFill>
              </a:rPr>
              <a:t>действителност</a:t>
            </a:r>
            <a:endParaRPr sz="9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0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3654" y="3992288"/>
            <a:ext cx="6844396" cy="2936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300"/>
              </a:lnSpc>
            </a:pPr>
            <a:r>
              <a:rPr lang="bg-BG" sz="9000" spc="315" dirty="0" smtClean="0">
                <a:solidFill>
                  <a:srgbClr val="404040"/>
                </a:solidFill>
              </a:rPr>
              <a:t>А какви са причините</a:t>
            </a:r>
            <a:r>
              <a:rPr sz="9000" spc="270" dirty="0" smtClean="0">
                <a:solidFill>
                  <a:srgbClr val="404040"/>
                </a:solidFill>
              </a:rPr>
              <a:t>?</a:t>
            </a:r>
            <a:endParaRPr sz="90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0819" y="3749675"/>
            <a:ext cx="6602431" cy="32454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5080">
              <a:lnSpc>
                <a:spcPct val="114500"/>
              </a:lnSpc>
            </a:pPr>
            <a:r>
              <a:rPr lang="bg-BG" sz="9000" spc="325" dirty="0" smtClean="0">
                <a:solidFill>
                  <a:srgbClr val="404040"/>
                </a:solidFill>
              </a:rPr>
              <a:t>Зрението</a:t>
            </a:r>
            <a:br>
              <a:rPr lang="bg-BG" sz="9000" spc="325" dirty="0" smtClean="0">
                <a:solidFill>
                  <a:srgbClr val="404040"/>
                </a:solidFill>
              </a:rPr>
            </a:br>
            <a:r>
              <a:rPr lang="bg-BG" sz="9000" spc="325" dirty="0" smtClean="0">
                <a:solidFill>
                  <a:srgbClr val="404040"/>
                </a:solidFill>
              </a:rPr>
              <a:t>е ценно</a:t>
            </a:r>
            <a:endParaRPr sz="9000" dirty="0">
              <a:solidFill>
                <a:srgbClr val="40404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750" y="4317769"/>
            <a:ext cx="9172299" cy="2336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500"/>
              </a:lnSpc>
            </a:pPr>
            <a:r>
              <a:rPr sz="6600" spc="200" dirty="0" err="1" smtClean="0">
                <a:solidFill>
                  <a:srgbClr val="FFFFFF"/>
                </a:solidFill>
              </a:rPr>
              <a:t>Мож</a:t>
            </a:r>
            <a:r>
              <a:rPr lang="bg-BG" sz="6600" spc="200" dirty="0" smtClean="0">
                <a:solidFill>
                  <a:srgbClr val="FFFFFF"/>
                </a:solidFill>
              </a:rPr>
              <a:t>е</a:t>
            </a:r>
            <a:r>
              <a:rPr sz="6600" spc="200" dirty="0" smtClean="0">
                <a:solidFill>
                  <a:srgbClr val="FFFFFF"/>
                </a:solidFill>
              </a:rPr>
              <a:t> </a:t>
            </a:r>
            <a:r>
              <a:rPr sz="6600" spc="185" dirty="0" err="1" smtClean="0">
                <a:solidFill>
                  <a:srgbClr val="FFFFFF"/>
                </a:solidFill>
              </a:rPr>
              <a:t>ли</a:t>
            </a:r>
            <a:r>
              <a:rPr lang="bg-BG" sz="6600" spc="185" dirty="0" smtClean="0">
                <a:solidFill>
                  <a:srgbClr val="FFFFFF"/>
                </a:solidFill>
              </a:rPr>
              <a:t> зрението да бъде развито</a:t>
            </a:r>
            <a:r>
              <a:rPr sz="6600" spc="175" dirty="0" smtClean="0">
                <a:solidFill>
                  <a:srgbClr val="FFFFFF"/>
                </a:solidFill>
              </a:rPr>
              <a:t>?</a:t>
            </a:r>
            <a:endParaRPr sz="6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75650" y="2718089"/>
            <a:ext cx="9114908" cy="5872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300"/>
              </a:lnSpc>
            </a:pPr>
            <a:r>
              <a:rPr lang="bg-BG" sz="9000" spc="3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Хранителните</a:t>
            </a:r>
            <a:br>
              <a:rPr lang="bg-BG" sz="9000" spc="3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-BG" sz="9000" spc="37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добавки </a:t>
            </a:r>
            <a:r>
              <a:rPr sz="9000" spc="24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sz="9000" spc="18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9000" spc="385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помощ</a:t>
            </a:r>
            <a:r>
              <a:rPr lang="bg-BG" sz="9000" spc="38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на</a:t>
            </a:r>
            <a:br>
              <a:rPr lang="bg-BG" sz="9000" spc="38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sz="9000" spc="38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9000" spc="36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зрени</a:t>
            </a:r>
            <a:r>
              <a:rPr lang="bg-BG" sz="9000" spc="36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ето</a:t>
            </a:r>
            <a:endParaRPr sz="9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Изображение 29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" y="0"/>
            <a:ext cx="20097374" cy="1130935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6604012" y="720574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70" h="1817370">
                <a:moveTo>
                  <a:pt x="1817044" y="908527"/>
                </a:moveTo>
                <a:lnTo>
                  <a:pt x="1815784" y="956777"/>
                </a:lnTo>
                <a:lnTo>
                  <a:pt x="1812048" y="1004371"/>
                </a:lnTo>
                <a:lnTo>
                  <a:pt x="1805898" y="1051246"/>
                </a:lnTo>
                <a:lnTo>
                  <a:pt x="1797396" y="1097340"/>
                </a:lnTo>
                <a:lnTo>
                  <a:pt x="1786607" y="1142590"/>
                </a:lnTo>
                <a:lnTo>
                  <a:pt x="1773591" y="1186932"/>
                </a:lnTo>
                <a:lnTo>
                  <a:pt x="1758412" y="1230305"/>
                </a:lnTo>
                <a:lnTo>
                  <a:pt x="1741134" y="1272645"/>
                </a:lnTo>
                <a:lnTo>
                  <a:pt x="1721818" y="1313890"/>
                </a:lnTo>
                <a:lnTo>
                  <a:pt x="1700528" y="1353976"/>
                </a:lnTo>
                <a:lnTo>
                  <a:pt x="1677325" y="1392842"/>
                </a:lnTo>
                <a:lnTo>
                  <a:pt x="1652274" y="1430423"/>
                </a:lnTo>
                <a:lnTo>
                  <a:pt x="1625437" y="1466659"/>
                </a:lnTo>
                <a:lnTo>
                  <a:pt x="1596877" y="1501484"/>
                </a:lnTo>
                <a:lnTo>
                  <a:pt x="1566655" y="1534838"/>
                </a:lnTo>
                <a:lnTo>
                  <a:pt x="1534837" y="1566657"/>
                </a:lnTo>
                <a:lnTo>
                  <a:pt x="1501483" y="1596878"/>
                </a:lnTo>
                <a:lnTo>
                  <a:pt x="1466657" y="1625438"/>
                </a:lnTo>
                <a:lnTo>
                  <a:pt x="1430421" y="1652275"/>
                </a:lnTo>
                <a:lnTo>
                  <a:pt x="1392839" y="1677326"/>
                </a:lnTo>
                <a:lnTo>
                  <a:pt x="1353973" y="1700528"/>
                </a:lnTo>
                <a:lnTo>
                  <a:pt x="1313886" y="1721818"/>
                </a:lnTo>
                <a:lnTo>
                  <a:pt x="1272641" y="1741134"/>
                </a:lnTo>
                <a:lnTo>
                  <a:pt x="1230300" y="1758413"/>
                </a:lnTo>
                <a:lnTo>
                  <a:pt x="1186927" y="1773591"/>
                </a:lnTo>
                <a:lnTo>
                  <a:pt x="1142583" y="1786607"/>
                </a:lnTo>
                <a:lnTo>
                  <a:pt x="1097333" y="1797396"/>
                </a:lnTo>
                <a:lnTo>
                  <a:pt x="1051238" y="1805898"/>
                </a:lnTo>
                <a:lnTo>
                  <a:pt x="1004362" y="1812048"/>
                </a:lnTo>
                <a:lnTo>
                  <a:pt x="956767" y="1815784"/>
                </a:lnTo>
                <a:lnTo>
                  <a:pt x="908516" y="1817044"/>
                </a:lnTo>
                <a:lnTo>
                  <a:pt x="860266" y="1815784"/>
                </a:lnTo>
                <a:lnTo>
                  <a:pt x="812671" y="1812048"/>
                </a:lnTo>
                <a:lnTo>
                  <a:pt x="765795" y="1805898"/>
                </a:lnTo>
                <a:lnTo>
                  <a:pt x="719700" y="1797396"/>
                </a:lnTo>
                <a:lnTo>
                  <a:pt x="674450" y="1786607"/>
                </a:lnTo>
                <a:lnTo>
                  <a:pt x="630107" y="1773591"/>
                </a:lnTo>
                <a:lnTo>
                  <a:pt x="586734" y="1758413"/>
                </a:lnTo>
                <a:lnTo>
                  <a:pt x="544394" y="1741134"/>
                </a:lnTo>
                <a:lnTo>
                  <a:pt x="503149" y="1721818"/>
                </a:lnTo>
                <a:lnTo>
                  <a:pt x="463062" y="1700528"/>
                </a:lnTo>
                <a:lnTo>
                  <a:pt x="424197" y="1677326"/>
                </a:lnTo>
                <a:lnTo>
                  <a:pt x="386615" y="1652275"/>
                </a:lnTo>
                <a:lnTo>
                  <a:pt x="350380" y="1625438"/>
                </a:lnTo>
                <a:lnTo>
                  <a:pt x="315555" y="1596878"/>
                </a:lnTo>
                <a:lnTo>
                  <a:pt x="282201" y="1566657"/>
                </a:lnTo>
                <a:lnTo>
                  <a:pt x="250383" y="1534838"/>
                </a:lnTo>
                <a:lnTo>
                  <a:pt x="220162" y="1501484"/>
                </a:lnTo>
                <a:lnTo>
                  <a:pt x="191602" y="1466659"/>
                </a:lnTo>
                <a:lnTo>
                  <a:pt x="164765" y="1430423"/>
                </a:lnTo>
                <a:lnTo>
                  <a:pt x="139715" y="1392842"/>
                </a:lnTo>
                <a:lnTo>
                  <a:pt x="116513" y="1353976"/>
                </a:lnTo>
                <a:lnTo>
                  <a:pt x="95223" y="1313890"/>
                </a:lnTo>
                <a:lnTo>
                  <a:pt x="75908" y="1272645"/>
                </a:lnTo>
                <a:lnTo>
                  <a:pt x="58629" y="1230305"/>
                </a:lnTo>
                <a:lnTo>
                  <a:pt x="43451" y="1186932"/>
                </a:lnTo>
                <a:lnTo>
                  <a:pt x="30436" y="1142590"/>
                </a:lnTo>
                <a:lnTo>
                  <a:pt x="19646" y="1097340"/>
                </a:lnTo>
                <a:lnTo>
                  <a:pt x="11145" y="1051246"/>
                </a:lnTo>
                <a:lnTo>
                  <a:pt x="4995" y="1004371"/>
                </a:lnTo>
                <a:lnTo>
                  <a:pt x="1259" y="956777"/>
                </a:lnTo>
                <a:lnTo>
                  <a:pt x="0" y="908527"/>
                </a:lnTo>
                <a:lnTo>
                  <a:pt x="1259" y="860276"/>
                </a:lnTo>
                <a:lnTo>
                  <a:pt x="4995" y="812681"/>
                </a:lnTo>
                <a:lnTo>
                  <a:pt x="11145" y="765805"/>
                </a:lnTo>
                <a:lnTo>
                  <a:pt x="19646" y="719710"/>
                </a:lnTo>
                <a:lnTo>
                  <a:pt x="30436" y="674460"/>
                </a:lnTo>
                <a:lnTo>
                  <a:pt x="43451" y="630117"/>
                </a:lnTo>
                <a:lnTo>
                  <a:pt x="58629" y="586743"/>
                </a:lnTo>
                <a:lnTo>
                  <a:pt x="75908" y="544402"/>
                </a:lnTo>
                <a:lnTo>
                  <a:pt x="95223" y="503157"/>
                </a:lnTo>
                <a:lnTo>
                  <a:pt x="116513" y="463070"/>
                </a:lnTo>
                <a:lnTo>
                  <a:pt x="139715" y="424204"/>
                </a:lnTo>
                <a:lnTo>
                  <a:pt x="164765" y="386622"/>
                </a:lnTo>
                <a:lnTo>
                  <a:pt x="191602" y="350387"/>
                </a:lnTo>
                <a:lnTo>
                  <a:pt x="220162" y="315560"/>
                </a:lnTo>
                <a:lnTo>
                  <a:pt x="250383" y="282207"/>
                </a:lnTo>
                <a:lnTo>
                  <a:pt x="282201" y="250388"/>
                </a:lnTo>
                <a:lnTo>
                  <a:pt x="315555" y="220167"/>
                </a:lnTo>
                <a:lnTo>
                  <a:pt x="350380" y="191606"/>
                </a:lnTo>
                <a:lnTo>
                  <a:pt x="386615" y="164769"/>
                </a:lnTo>
                <a:lnTo>
                  <a:pt x="424197" y="139718"/>
                </a:lnTo>
                <a:lnTo>
                  <a:pt x="463062" y="116516"/>
                </a:lnTo>
                <a:lnTo>
                  <a:pt x="503149" y="95225"/>
                </a:lnTo>
                <a:lnTo>
                  <a:pt x="544394" y="75909"/>
                </a:lnTo>
                <a:lnTo>
                  <a:pt x="586734" y="58631"/>
                </a:lnTo>
                <a:lnTo>
                  <a:pt x="630107" y="43452"/>
                </a:lnTo>
                <a:lnTo>
                  <a:pt x="674450" y="30437"/>
                </a:lnTo>
                <a:lnTo>
                  <a:pt x="719700" y="19647"/>
                </a:lnTo>
                <a:lnTo>
                  <a:pt x="765795" y="11145"/>
                </a:lnTo>
                <a:lnTo>
                  <a:pt x="812671" y="4995"/>
                </a:lnTo>
                <a:lnTo>
                  <a:pt x="860266" y="1259"/>
                </a:lnTo>
                <a:lnTo>
                  <a:pt x="908516" y="0"/>
                </a:lnTo>
                <a:lnTo>
                  <a:pt x="956767" y="1259"/>
                </a:lnTo>
                <a:lnTo>
                  <a:pt x="1004362" y="4995"/>
                </a:lnTo>
                <a:lnTo>
                  <a:pt x="1051238" y="11145"/>
                </a:lnTo>
                <a:lnTo>
                  <a:pt x="1097333" y="19647"/>
                </a:lnTo>
                <a:lnTo>
                  <a:pt x="1142583" y="30437"/>
                </a:lnTo>
                <a:lnTo>
                  <a:pt x="1186927" y="43452"/>
                </a:lnTo>
                <a:lnTo>
                  <a:pt x="1230300" y="58631"/>
                </a:lnTo>
                <a:lnTo>
                  <a:pt x="1272641" y="75909"/>
                </a:lnTo>
                <a:lnTo>
                  <a:pt x="1313886" y="95225"/>
                </a:lnTo>
                <a:lnTo>
                  <a:pt x="1353973" y="116516"/>
                </a:lnTo>
                <a:lnTo>
                  <a:pt x="1392839" y="139718"/>
                </a:lnTo>
                <a:lnTo>
                  <a:pt x="1430421" y="164769"/>
                </a:lnTo>
                <a:lnTo>
                  <a:pt x="1466657" y="191606"/>
                </a:lnTo>
                <a:lnTo>
                  <a:pt x="1501483" y="220167"/>
                </a:lnTo>
                <a:lnTo>
                  <a:pt x="1534837" y="250388"/>
                </a:lnTo>
                <a:lnTo>
                  <a:pt x="1566655" y="282207"/>
                </a:lnTo>
                <a:lnTo>
                  <a:pt x="1596877" y="315560"/>
                </a:lnTo>
                <a:lnTo>
                  <a:pt x="1625437" y="350387"/>
                </a:lnTo>
                <a:lnTo>
                  <a:pt x="1652274" y="386622"/>
                </a:lnTo>
                <a:lnTo>
                  <a:pt x="1677325" y="424204"/>
                </a:lnTo>
                <a:lnTo>
                  <a:pt x="1700528" y="463070"/>
                </a:lnTo>
                <a:lnTo>
                  <a:pt x="1721818" y="503157"/>
                </a:lnTo>
                <a:lnTo>
                  <a:pt x="1741134" y="544402"/>
                </a:lnTo>
                <a:lnTo>
                  <a:pt x="1758412" y="586743"/>
                </a:lnTo>
                <a:lnTo>
                  <a:pt x="1773591" y="630117"/>
                </a:lnTo>
                <a:lnTo>
                  <a:pt x="1786607" y="674460"/>
                </a:lnTo>
                <a:lnTo>
                  <a:pt x="1797396" y="719710"/>
                </a:lnTo>
                <a:lnTo>
                  <a:pt x="1805898" y="765805"/>
                </a:lnTo>
                <a:lnTo>
                  <a:pt x="1812048" y="812681"/>
                </a:lnTo>
                <a:lnTo>
                  <a:pt x="1815784" y="860276"/>
                </a:lnTo>
                <a:lnTo>
                  <a:pt x="1817044" y="908527"/>
                </a:lnTo>
                <a:close/>
              </a:path>
            </a:pathLst>
          </a:custGeom>
          <a:ln w="52354">
            <a:solidFill>
              <a:srgbClr val="6C6D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15191" y="7715022"/>
            <a:ext cx="595630" cy="762000"/>
          </a:xfrm>
          <a:custGeom>
            <a:avLst/>
            <a:gdLst/>
            <a:ahLst/>
            <a:cxnLst/>
            <a:rect l="l" t="t" r="r" b="b"/>
            <a:pathLst>
              <a:path w="595629" h="762000">
                <a:moveTo>
                  <a:pt x="583971" y="0"/>
                </a:moveTo>
                <a:lnTo>
                  <a:pt x="27653" y="0"/>
                </a:lnTo>
                <a:lnTo>
                  <a:pt x="27653" y="93703"/>
                </a:lnTo>
                <a:lnTo>
                  <a:pt x="458415" y="93703"/>
                </a:lnTo>
                <a:lnTo>
                  <a:pt x="0" y="677288"/>
                </a:lnTo>
                <a:lnTo>
                  <a:pt x="0" y="761945"/>
                </a:lnTo>
                <a:lnTo>
                  <a:pt x="595479" y="761945"/>
                </a:lnTo>
                <a:lnTo>
                  <a:pt x="595479" y="669382"/>
                </a:lnTo>
                <a:lnTo>
                  <a:pt x="127849" y="669382"/>
                </a:lnTo>
                <a:lnTo>
                  <a:pt x="583971" y="84667"/>
                </a:lnTo>
                <a:lnTo>
                  <a:pt x="58397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8509" y="7921598"/>
            <a:ext cx="486409" cy="555625"/>
          </a:xfrm>
          <a:custGeom>
            <a:avLst/>
            <a:gdLst/>
            <a:ahLst/>
            <a:cxnLst/>
            <a:rect l="l" t="t" r="r" b="b"/>
            <a:pathLst>
              <a:path w="486409" h="555625">
                <a:moveTo>
                  <a:pt x="76029" y="9036"/>
                </a:moveTo>
                <a:lnTo>
                  <a:pt x="0" y="9036"/>
                </a:lnTo>
                <a:lnTo>
                  <a:pt x="0" y="555365"/>
                </a:lnTo>
                <a:lnTo>
                  <a:pt x="101368" y="555365"/>
                </a:lnTo>
                <a:lnTo>
                  <a:pt x="101368" y="256233"/>
                </a:lnTo>
                <a:lnTo>
                  <a:pt x="105511" y="214580"/>
                </a:lnTo>
                <a:lnTo>
                  <a:pt x="118002" y="173962"/>
                </a:lnTo>
                <a:lnTo>
                  <a:pt x="138940" y="137295"/>
                </a:lnTo>
                <a:lnTo>
                  <a:pt x="168421" y="107494"/>
                </a:lnTo>
                <a:lnTo>
                  <a:pt x="206540" y="87475"/>
                </a:lnTo>
                <a:lnTo>
                  <a:pt x="217274" y="85798"/>
                </a:lnTo>
                <a:lnTo>
                  <a:pt x="97913" y="85798"/>
                </a:lnTo>
                <a:lnTo>
                  <a:pt x="96275" y="59671"/>
                </a:lnTo>
                <a:lnTo>
                  <a:pt x="91722" y="39367"/>
                </a:lnTo>
                <a:lnTo>
                  <a:pt x="84793" y="23088"/>
                </a:lnTo>
                <a:lnTo>
                  <a:pt x="76029" y="9036"/>
                </a:lnTo>
                <a:close/>
              </a:path>
              <a:path w="486409" h="555625">
                <a:moveTo>
                  <a:pt x="454413" y="80154"/>
                </a:moveTo>
                <a:lnTo>
                  <a:pt x="253395" y="80154"/>
                </a:lnTo>
                <a:lnTo>
                  <a:pt x="307503" y="87820"/>
                </a:lnTo>
                <a:lnTo>
                  <a:pt x="344584" y="109520"/>
                </a:lnTo>
                <a:lnTo>
                  <a:pt x="367513" y="143301"/>
                </a:lnTo>
                <a:lnTo>
                  <a:pt x="379162" y="187215"/>
                </a:lnTo>
                <a:lnTo>
                  <a:pt x="382407" y="239312"/>
                </a:lnTo>
                <a:lnTo>
                  <a:pt x="382407" y="555365"/>
                </a:lnTo>
                <a:lnTo>
                  <a:pt x="486068" y="555365"/>
                </a:lnTo>
                <a:lnTo>
                  <a:pt x="486068" y="237050"/>
                </a:lnTo>
                <a:lnTo>
                  <a:pt x="484856" y="194456"/>
                </a:lnTo>
                <a:lnTo>
                  <a:pt x="480039" y="152391"/>
                </a:lnTo>
                <a:lnTo>
                  <a:pt x="469851" y="112442"/>
                </a:lnTo>
                <a:lnTo>
                  <a:pt x="454413" y="80154"/>
                </a:lnTo>
                <a:close/>
              </a:path>
              <a:path w="486409" h="555625">
                <a:moveTo>
                  <a:pt x="276431" y="0"/>
                </a:moveTo>
                <a:lnTo>
                  <a:pt x="233873" y="5149"/>
                </a:lnTo>
                <a:lnTo>
                  <a:pt x="186451" y="20882"/>
                </a:lnTo>
                <a:lnTo>
                  <a:pt x="140538" y="47624"/>
                </a:lnTo>
                <a:lnTo>
                  <a:pt x="102509" y="85798"/>
                </a:lnTo>
                <a:lnTo>
                  <a:pt x="217274" y="85798"/>
                </a:lnTo>
                <a:lnTo>
                  <a:pt x="253395" y="80154"/>
                </a:lnTo>
                <a:lnTo>
                  <a:pt x="454413" y="80154"/>
                </a:lnTo>
                <a:lnTo>
                  <a:pt x="452521" y="76196"/>
                </a:lnTo>
                <a:lnTo>
                  <a:pt x="426283" y="45241"/>
                </a:lnTo>
                <a:lnTo>
                  <a:pt x="389367" y="21165"/>
                </a:lnTo>
                <a:lnTo>
                  <a:pt x="340006" y="5556"/>
                </a:lnTo>
                <a:lnTo>
                  <a:pt x="276431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04012" y="426791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70" h="1817370">
                <a:moveTo>
                  <a:pt x="1817044" y="908516"/>
                </a:moveTo>
                <a:lnTo>
                  <a:pt x="1815784" y="956767"/>
                </a:lnTo>
                <a:lnTo>
                  <a:pt x="1812048" y="1004362"/>
                </a:lnTo>
                <a:lnTo>
                  <a:pt x="1805898" y="1051238"/>
                </a:lnTo>
                <a:lnTo>
                  <a:pt x="1797396" y="1097333"/>
                </a:lnTo>
                <a:lnTo>
                  <a:pt x="1786607" y="1142583"/>
                </a:lnTo>
                <a:lnTo>
                  <a:pt x="1773591" y="1186927"/>
                </a:lnTo>
                <a:lnTo>
                  <a:pt x="1758412" y="1230300"/>
                </a:lnTo>
                <a:lnTo>
                  <a:pt x="1741134" y="1272641"/>
                </a:lnTo>
                <a:lnTo>
                  <a:pt x="1721818" y="1313886"/>
                </a:lnTo>
                <a:lnTo>
                  <a:pt x="1700528" y="1353973"/>
                </a:lnTo>
                <a:lnTo>
                  <a:pt x="1677325" y="1392839"/>
                </a:lnTo>
                <a:lnTo>
                  <a:pt x="1652274" y="1430421"/>
                </a:lnTo>
                <a:lnTo>
                  <a:pt x="1625437" y="1466657"/>
                </a:lnTo>
                <a:lnTo>
                  <a:pt x="1596877" y="1501483"/>
                </a:lnTo>
                <a:lnTo>
                  <a:pt x="1566655" y="1534837"/>
                </a:lnTo>
                <a:lnTo>
                  <a:pt x="1534837" y="1566655"/>
                </a:lnTo>
                <a:lnTo>
                  <a:pt x="1501483" y="1596877"/>
                </a:lnTo>
                <a:lnTo>
                  <a:pt x="1466657" y="1625437"/>
                </a:lnTo>
                <a:lnTo>
                  <a:pt x="1430421" y="1652274"/>
                </a:lnTo>
                <a:lnTo>
                  <a:pt x="1392839" y="1677325"/>
                </a:lnTo>
                <a:lnTo>
                  <a:pt x="1353973" y="1700528"/>
                </a:lnTo>
                <a:lnTo>
                  <a:pt x="1313886" y="1721818"/>
                </a:lnTo>
                <a:lnTo>
                  <a:pt x="1272641" y="1741134"/>
                </a:lnTo>
                <a:lnTo>
                  <a:pt x="1230300" y="1758412"/>
                </a:lnTo>
                <a:lnTo>
                  <a:pt x="1186927" y="1773591"/>
                </a:lnTo>
                <a:lnTo>
                  <a:pt x="1142583" y="1786607"/>
                </a:lnTo>
                <a:lnTo>
                  <a:pt x="1097333" y="1797396"/>
                </a:lnTo>
                <a:lnTo>
                  <a:pt x="1051238" y="1805898"/>
                </a:lnTo>
                <a:lnTo>
                  <a:pt x="1004362" y="1812048"/>
                </a:lnTo>
                <a:lnTo>
                  <a:pt x="956767" y="1815784"/>
                </a:lnTo>
                <a:lnTo>
                  <a:pt x="908516" y="1817044"/>
                </a:lnTo>
                <a:lnTo>
                  <a:pt x="860266" y="1815784"/>
                </a:lnTo>
                <a:lnTo>
                  <a:pt x="812671" y="1812048"/>
                </a:lnTo>
                <a:lnTo>
                  <a:pt x="765795" y="1805898"/>
                </a:lnTo>
                <a:lnTo>
                  <a:pt x="719700" y="1797396"/>
                </a:lnTo>
                <a:lnTo>
                  <a:pt x="674450" y="1786607"/>
                </a:lnTo>
                <a:lnTo>
                  <a:pt x="630107" y="1773591"/>
                </a:lnTo>
                <a:lnTo>
                  <a:pt x="586734" y="1758412"/>
                </a:lnTo>
                <a:lnTo>
                  <a:pt x="544394" y="1741134"/>
                </a:lnTo>
                <a:lnTo>
                  <a:pt x="503149" y="1721818"/>
                </a:lnTo>
                <a:lnTo>
                  <a:pt x="463062" y="1700528"/>
                </a:lnTo>
                <a:lnTo>
                  <a:pt x="424197" y="1677325"/>
                </a:lnTo>
                <a:lnTo>
                  <a:pt x="386615" y="1652274"/>
                </a:lnTo>
                <a:lnTo>
                  <a:pt x="350380" y="1625437"/>
                </a:lnTo>
                <a:lnTo>
                  <a:pt x="315555" y="1596877"/>
                </a:lnTo>
                <a:lnTo>
                  <a:pt x="282201" y="1566655"/>
                </a:lnTo>
                <a:lnTo>
                  <a:pt x="250383" y="1534837"/>
                </a:lnTo>
                <a:lnTo>
                  <a:pt x="220162" y="1501483"/>
                </a:lnTo>
                <a:lnTo>
                  <a:pt x="191602" y="1466657"/>
                </a:lnTo>
                <a:lnTo>
                  <a:pt x="164765" y="1430421"/>
                </a:lnTo>
                <a:lnTo>
                  <a:pt x="139715" y="1392839"/>
                </a:lnTo>
                <a:lnTo>
                  <a:pt x="116513" y="1353973"/>
                </a:lnTo>
                <a:lnTo>
                  <a:pt x="95223" y="1313886"/>
                </a:lnTo>
                <a:lnTo>
                  <a:pt x="75908" y="1272641"/>
                </a:lnTo>
                <a:lnTo>
                  <a:pt x="58629" y="1230300"/>
                </a:lnTo>
                <a:lnTo>
                  <a:pt x="43451" y="1186927"/>
                </a:lnTo>
                <a:lnTo>
                  <a:pt x="30436" y="1142583"/>
                </a:lnTo>
                <a:lnTo>
                  <a:pt x="19646" y="1097333"/>
                </a:lnTo>
                <a:lnTo>
                  <a:pt x="11145" y="1051238"/>
                </a:lnTo>
                <a:lnTo>
                  <a:pt x="4995" y="1004362"/>
                </a:lnTo>
                <a:lnTo>
                  <a:pt x="1259" y="956767"/>
                </a:lnTo>
                <a:lnTo>
                  <a:pt x="0" y="908516"/>
                </a:lnTo>
                <a:lnTo>
                  <a:pt x="1259" y="860266"/>
                </a:lnTo>
                <a:lnTo>
                  <a:pt x="4995" y="812671"/>
                </a:lnTo>
                <a:lnTo>
                  <a:pt x="11145" y="765795"/>
                </a:lnTo>
                <a:lnTo>
                  <a:pt x="19646" y="719700"/>
                </a:lnTo>
                <a:lnTo>
                  <a:pt x="30436" y="674450"/>
                </a:lnTo>
                <a:lnTo>
                  <a:pt x="43451" y="630107"/>
                </a:lnTo>
                <a:lnTo>
                  <a:pt x="58629" y="586734"/>
                </a:lnTo>
                <a:lnTo>
                  <a:pt x="75908" y="544394"/>
                </a:lnTo>
                <a:lnTo>
                  <a:pt x="95223" y="503149"/>
                </a:lnTo>
                <a:lnTo>
                  <a:pt x="116513" y="463062"/>
                </a:lnTo>
                <a:lnTo>
                  <a:pt x="139715" y="424197"/>
                </a:lnTo>
                <a:lnTo>
                  <a:pt x="164765" y="386615"/>
                </a:lnTo>
                <a:lnTo>
                  <a:pt x="191602" y="350380"/>
                </a:lnTo>
                <a:lnTo>
                  <a:pt x="220162" y="315555"/>
                </a:lnTo>
                <a:lnTo>
                  <a:pt x="250383" y="282201"/>
                </a:lnTo>
                <a:lnTo>
                  <a:pt x="282201" y="250383"/>
                </a:lnTo>
                <a:lnTo>
                  <a:pt x="315555" y="220162"/>
                </a:lnTo>
                <a:lnTo>
                  <a:pt x="350380" y="191602"/>
                </a:lnTo>
                <a:lnTo>
                  <a:pt x="386615" y="164765"/>
                </a:lnTo>
                <a:lnTo>
                  <a:pt x="424197" y="139715"/>
                </a:lnTo>
                <a:lnTo>
                  <a:pt x="463062" y="116513"/>
                </a:lnTo>
                <a:lnTo>
                  <a:pt x="503149" y="95223"/>
                </a:lnTo>
                <a:lnTo>
                  <a:pt x="544394" y="75908"/>
                </a:lnTo>
                <a:lnTo>
                  <a:pt x="586734" y="58629"/>
                </a:lnTo>
                <a:lnTo>
                  <a:pt x="630107" y="43451"/>
                </a:lnTo>
                <a:lnTo>
                  <a:pt x="674450" y="30436"/>
                </a:lnTo>
                <a:lnTo>
                  <a:pt x="719700" y="19646"/>
                </a:lnTo>
                <a:lnTo>
                  <a:pt x="765795" y="11145"/>
                </a:lnTo>
                <a:lnTo>
                  <a:pt x="812671" y="4995"/>
                </a:lnTo>
                <a:lnTo>
                  <a:pt x="860266" y="1259"/>
                </a:lnTo>
                <a:lnTo>
                  <a:pt x="908516" y="0"/>
                </a:lnTo>
                <a:lnTo>
                  <a:pt x="956767" y="1259"/>
                </a:lnTo>
                <a:lnTo>
                  <a:pt x="1004362" y="4995"/>
                </a:lnTo>
                <a:lnTo>
                  <a:pt x="1051238" y="11145"/>
                </a:lnTo>
                <a:lnTo>
                  <a:pt x="1097333" y="19646"/>
                </a:lnTo>
                <a:lnTo>
                  <a:pt x="1142583" y="30436"/>
                </a:lnTo>
                <a:lnTo>
                  <a:pt x="1186927" y="43451"/>
                </a:lnTo>
                <a:lnTo>
                  <a:pt x="1230300" y="58629"/>
                </a:lnTo>
                <a:lnTo>
                  <a:pt x="1272641" y="75908"/>
                </a:lnTo>
                <a:lnTo>
                  <a:pt x="1313886" y="95223"/>
                </a:lnTo>
                <a:lnTo>
                  <a:pt x="1353973" y="116513"/>
                </a:lnTo>
                <a:lnTo>
                  <a:pt x="1392839" y="139715"/>
                </a:lnTo>
                <a:lnTo>
                  <a:pt x="1430421" y="164765"/>
                </a:lnTo>
                <a:lnTo>
                  <a:pt x="1466657" y="191602"/>
                </a:lnTo>
                <a:lnTo>
                  <a:pt x="1501483" y="220162"/>
                </a:lnTo>
                <a:lnTo>
                  <a:pt x="1534837" y="250383"/>
                </a:lnTo>
                <a:lnTo>
                  <a:pt x="1566655" y="282201"/>
                </a:lnTo>
                <a:lnTo>
                  <a:pt x="1596877" y="315555"/>
                </a:lnTo>
                <a:lnTo>
                  <a:pt x="1625437" y="350380"/>
                </a:lnTo>
                <a:lnTo>
                  <a:pt x="1652274" y="386615"/>
                </a:lnTo>
                <a:lnTo>
                  <a:pt x="1677325" y="424197"/>
                </a:lnTo>
                <a:lnTo>
                  <a:pt x="1700528" y="463062"/>
                </a:lnTo>
                <a:lnTo>
                  <a:pt x="1721818" y="503149"/>
                </a:lnTo>
                <a:lnTo>
                  <a:pt x="1741134" y="544394"/>
                </a:lnTo>
                <a:lnTo>
                  <a:pt x="1758412" y="586734"/>
                </a:lnTo>
                <a:lnTo>
                  <a:pt x="1773591" y="630107"/>
                </a:lnTo>
                <a:lnTo>
                  <a:pt x="1786607" y="674450"/>
                </a:lnTo>
                <a:lnTo>
                  <a:pt x="1797396" y="719700"/>
                </a:lnTo>
                <a:lnTo>
                  <a:pt x="1805898" y="765795"/>
                </a:lnTo>
                <a:lnTo>
                  <a:pt x="1812048" y="812671"/>
                </a:lnTo>
                <a:lnTo>
                  <a:pt x="1815784" y="860266"/>
                </a:lnTo>
                <a:lnTo>
                  <a:pt x="1817044" y="908516"/>
                </a:lnTo>
                <a:close/>
              </a:path>
            </a:pathLst>
          </a:custGeom>
          <a:ln w="52354">
            <a:solidFill>
              <a:srgbClr val="009A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88906" y="5445207"/>
            <a:ext cx="510540" cy="93980"/>
          </a:xfrm>
          <a:custGeom>
            <a:avLst/>
            <a:gdLst/>
            <a:ahLst/>
            <a:cxnLst/>
            <a:rect l="l" t="t" r="r" b="b"/>
            <a:pathLst>
              <a:path w="510540" h="93979">
                <a:moveTo>
                  <a:pt x="0" y="93979"/>
                </a:moveTo>
                <a:lnTo>
                  <a:pt x="510246" y="93979"/>
                </a:lnTo>
                <a:lnTo>
                  <a:pt x="510246" y="0"/>
                </a:lnTo>
                <a:lnTo>
                  <a:pt x="0" y="0"/>
                </a:lnTo>
                <a:lnTo>
                  <a:pt x="0" y="93979"/>
                </a:lnTo>
                <a:close/>
              </a:path>
            </a:pathLst>
          </a:custGeom>
          <a:solidFill>
            <a:srgbClr val="009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88906" y="4777187"/>
            <a:ext cx="106045" cy="668020"/>
          </a:xfrm>
          <a:custGeom>
            <a:avLst/>
            <a:gdLst/>
            <a:ahLst/>
            <a:cxnLst/>
            <a:rect l="l" t="t" r="r" b="b"/>
            <a:pathLst>
              <a:path w="106045" h="668020">
                <a:moveTo>
                  <a:pt x="0" y="668020"/>
                </a:moveTo>
                <a:lnTo>
                  <a:pt x="105965" y="668020"/>
                </a:lnTo>
                <a:lnTo>
                  <a:pt x="105965" y="0"/>
                </a:lnTo>
                <a:lnTo>
                  <a:pt x="0" y="0"/>
                </a:lnTo>
                <a:lnTo>
                  <a:pt x="0" y="668020"/>
                </a:lnTo>
                <a:close/>
              </a:path>
            </a:pathLst>
          </a:custGeom>
          <a:solidFill>
            <a:srgbClr val="009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02812" y="4983759"/>
            <a:ext cx="486409" cy="555625"/>
          </a:xfrm>
          <a:custGeom>
            <a:avLst/>
            <a:gdLst/>
            <a:ahLst/>
            <a:cxnLst/>
            <a:rect l="l" t="t" r="r" b="b"/>
            <a:pathLst>
              <a:path w="486409" h="555625">
                <a:moveTo>
                  <a:pt x="76029" y="9036"/>
                </a:moveTo>
                <a:lnTo>
                  <a:pt x="0" y="9036"/>
                </a:lnTo>
                <a:lnTo>
                  <a:pt x="0" y="555365"/>
                </a:lnTo>
                <a:lnTo>
                  <a:pt x="101368" y="555365"/>
                </a:lnTo>
                <a:lnTo>
                  <a:pt x="101368" y="256233"/>
                </a:lnTo>
                <a:lnTo>
                  <a:pt x="105511" y="214580"/>
                </a:lnTo>
                <a:lnTo>
                  <a:pt x="118002" y="173962"/>
                </a:lnTo>
                <a:lnTo>
                  <a:pt x="138940" y="137295"/>
                </a:lnTo>
                <a:lnTo>
                  <a:pt x="168421" y="107494"/>
                </a:lnTo>
                <a:lnTo>
                  <a:pt x="206540" y="87475"/>
                </a:lnTo>
                <a:lnTo>
                  <a:pt x="217274" y="85798"/>
                </a:lnTo>
                <a:lnTo>
                  <a:pt x="97913" y="85798"/>
                </a:lnTo>
                <a:lnTo>
                  <a:pt x="96275" y="59671"/>
                </a:lnTo>
                <a:lnTo>
                  <a:pt x="91722" y="39367"/>
                </a:lnTo>
                <a:lnTo>
                  <a:pt x="84793" y="23088"/>
                </a:lnTo>
                <a:lnTo>
                  <a:pt x="76029" y="9036"/>
                </a:lnTo>
                <a:close/>
              </a:path>
              <a:path w="486409" h="555625">
                <a:moveTo>
                  <a:pt x="454413" y="80154"/>
                </a:moveTo>
                <a:lnTo>
                  <a:pt x="253395" y="80154"/>
                </a:lnTo>
                <a:lnTo>
                  <a:pt x="307503" y="87820"/>
                </a:lnTo>
                <a:lnTo>
                  <a:pt x="344584" y="109520"/>
                </a:lnTo>
                <a:lnTo>
                  <a:pt x="367513" y="143301"/>
                </a:lnTo>
                <a:lnTo>
                  <a:pt x="379162" y="187215"/>
                </a:lnTo>
                <a:lnTo>
                  <a:pt x="382407" y="239312"/>
                </a:lnTo>
                <a:lnTo>
                  <a:pt x="382407" y="555365"/>
                </a:lnTo>
                <a:lnTo>
                  <a:pt x="486068" y="555365"/>
                </a:lnTo>
                <a:lnTo>
                  <a:pt x="486068" y="237050"/>
                </a:lnTo>
                <a:lnTo>
                  <a:pt x="484856" y="194456"/>
                </a:lnTo>
                <a:lnTo>
                  <a:pt x="480039" y="152391"/>
                </a:lnTo>
                <a:lnTo>
                  <a:pt x="469851" y="112442"/>
                </a:lnTo>
                <a:lnTo>
                  <a:pt x="454413" y="80154"/>
                </a:lnTo>
                <a:close/>
              </a:path>
              <a:path w="486409" h="555625">
                <a:moveTo>
                  <a:pt x="276431" y="0"/>
                </a:moveTo>
                <a:lnTo>
                  <a:pt x="233873" y="5149"/>
                </a:lnTo>
                <a:lnTo>
                  <a:pt x="186451" y="20882"/>
                </a:lnTo>
                <a:lnTo>
                  <a:pt x="140538" y="47624"/>
                </a:lnTo>
                <a:lnTo>
                  <a:pt x="102509" y="85798"/>
                </a:lnTo>
                <a:lnTo>
                  <a:pt x="217274" y="85798"/>
                </a:lnTo>
                <a:lnTo>
                  <a:pt x="253395" y="80154"/>
                </a:lnTo>
                <a:lnTo>
                  <a:pt x="454413" y="80154"/>
                </a:lnTo>
                <a:lnTo>
                  <a:pt x="452521" y="76196"/>
                </a:lnTo>
                <a:lnTo>
                  <a:pt x="426283" y="45241"/>
                </a:lnTo>
                <a:lnTo>
                  <a:pt x="389367" y="21165"/>
                </a:lnTo>
                <a:lnTo>
                  <a:pt x="340006" y="5556"/>
                </a:lnTo>
                <a:lnTo>
                  <a:pt x="276431" y="0"/>
                </a:lnTo>
                <a:close/>
              </a:path>
            </a:pathLst>
          </a:custGeom>
          <a:solidFill>
            <a:srgbClr val="009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44869" y="720574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69" h="1817370">
                <a:moveTo>
                  <a:pt x="1817033" y="908527"/>
                </a:moveTo>
                <a:lnTo>
                  <a:pt x="1815774" y="956777"/>
                </a:lnTo>
                <a:lnTo>
                  <a:pt x="1812038" y="1004371"/>
                </a:lnTo>
                <a:lnTo>
                  <a:pt x="1805887" y="1051246"/>
                </a:lnTo>
                <a:lnTo>
                  <a:pt x="1797386" y="1097340"/>
                </a:lnTo>
                <a:lnTo>
                  <a:pt x="1786596" y="1142590"/>
                </a:lnTo>
                <a:lnTo>
                  <a:pt x="1773580" y="1186932"/>
                </a:lnTo>
                <a:lnTo>
                  <a:pt x="1758402" y="1230305"/>
                </a:lnTo>
                <a:lnTo>
                  <a:pt x="1741123" y="1272645"/>
                </a:lnTo>
                <a:lnTo>
                  <a:pt x="1721807" y="1313890"/>
                </a:lnTo>
                <a:lnTo>
                  <a:pt x="1700517" y="1353976"/>
                </a:lnTo>
                <a:lnTo>
                  <a:pt x="1677315" y="1392842"/>
                </a:lnTo>
                <a:lnTo>
                  <a:pt x="1652264" y="1430423"/>
                </a:lnTo>
                <a:lnTo>
                  <a:pt x="1625427" y="1466659"/>
                </a:lnTo>
                <a:lnTo>
                  <a:pt x="1596866" y="1501484"/>
                </a:lnTo>
                <a:lnTo>
                  <a:pt x="1566645" y="1534838"/>
                </a:lnTo>
                <a:lnTo>
                  <a:pt x="1534826" y="1566657"/>
                </a:lnTo>
                <a:lnTo>
                  <a:pt x="1501472" y="1596878"/>
                </a:lnTo>
                <a:lnTo>
                  <a:pt x="1466646" y="1625438"/>
                </a:lnTo>
                <a:lnTo>
                  <a:pt x="1430411" y="1652275"/>
                </a:lnTo>
                <a:lnTo>
                  <a:pt x="1392828" y="1677326"/>
                </a:lnTo>
                <a:lnTo>
                  <a:pt x="1353962" y="1700528"/>
                </a:lnTo>
                <a:lnTo>
                  <a:pt x="1313875" y="1721818"/>
                </a:lnTo>
                <a:lnTo>
                  <a:pt x="1272630" y="1741134"/>
                </a:lnTo>
                <a:lnTo>
                  <a:pt x="1230290" y="1758413"/>
                </a:lnTo>
                <a:lnTo>
                  <a:pt x="1186916" y="1773591"/>
                </a:lnTo>
                <a:lnTo>
                  <a:pt x="1142573" y="1786607"/>
                </a:lnTo>
                <a:lnTo>
                  <a:pt x="1097322" y="1797396"/>
                </a:lnTo>
                <a:lnTo>
                  <a:pt x="1051228" y="1805898"/>
                </a:lnTo>
                <a:lnTo>
                  <a:pt x="1004352" y="1812048"/>
                </a:lnTo>
                <a:lnTo>
                  <a:pt x="956757" y="1815784"/>
                </a:lnTo>
                <a:lnTo>
                  <a:pt x="908506" y="1817044"/>
                </a:lnTo>
                <a:lnTo>
                  <a:pt x="860256" y="1815784"/>
                </a:lnTo>
                <a:lnTo>
                  <a:pt x="812662" y="1812048"/>
                </a:lnTo>
                <a:lnTo>
                  <a:pt x="765787" y="1805898"/>
                </a:lnTo>
                <a:lnTo>
                  <a:pt x="719693" y="1797396"/>
                </a:lnTo>
                <a:lnTo>
                  <a:pt x="674444" y="1786607"/>
                </a:lnTo>
                <a:lnTo>
                  <a:pt x="630102" y="1773591"/>
                </a:lnTo>
                <a:lnTo>
                  <a:pt x="586729" y="1758413"/>
                </a:lnTo>
                <a:lnTo>
                  <a:pt x="544389" y="1741134"/>
                </a:lnTo>
                <a:lnTo>
                  <a:pt x="503145" y="1721818"/>
                </a:lnTo>
                <a:lnTo>
                  <a:pt x="463059" y="1700528"/>
                </a:lnTo>
                <a:lnTo>
                  <a:pt x="424194" y="1677326"/>
                </a:lnTo>
                <a:lnTo>
                  <a:pt x="386613" y="1652275"/>
                </a:lnTo>
                <a:lnTo>
                  <a:pt x="350378" y="1625438"/>
                </a:lnTo>
                <a:lnTo>
                  <a:pt x="315553" y="1596878"/>
                </a:lnTo>
                <a:lnTo>
                  <a:pt x="282200" y="1566657"/>
                </a:lnTo>
                <a:lnTo>
                  <a:pt x="250382" y="1534838"/>
                </a:lnTo>
                <a:lnTo>
                  <a:pt x="220161" y="1501484"/>
                </a:lnTo>
                <a:lnTo>
                  <a:pt x="191601" y="1466659"/>
                </a:lnTo>
                <a:lnTo>
                  <a:pt x="164765" y="1430423"/>
                </a:lnTo>
                <a:lnTo>
                  <a:pt x="139714" y="1392842"/>
                </a:lnTo>
                <a:lnTo>
                  <a:pt x="116513" y="1353976"/>
                </a:lnTo>
                <a:lnTo>
                  <a:pt x="95223" y="1313890"/>
                </a:lnTo>
                <a:lnTo>
                  <a:pt x="75907" y="1272645"/>
                </a:lnTo>
                <a:lnTo>
                  <a:pt x="58629" y="1230305"/>
                </a:lnTo>
                <a:lnTo>
                  <a:pt x="43451" y="1186932"/>
                </a:lnTo>
                <a:lnTo>
                  <a:pt x="30436" y="1142590"/>
                </a:lnTo>
                <a:lnTo>
                  <a:pt x="19646" y="1097340"/>
                </a:lnTo>
                <a:lnTo>
                  <a:pt x="11145" y="1051246"/>
                </a:lnTo>
                <a:lnTo>
                  <a:pt x="4995" y="1004371"/>
                </a:lnTo>
                <a:lnTo>
                  <a:pt x="1259" y="956777"/>
                </a:lnTo>
                <a:lnTo>
                  <a:pt x="0" y="908527"/>
                </a:lnTo>
                <a:lnTo>
                  <a:pt x="1259" y="860276"/>
                </a:lnTo>
                <a:lnTo>
                  <a:pt x="4995" y="812681"/>
                </a:lnTo>
                <a:lnTo>
                  <a:pt x="11145" y="765805"/>
                </a:lnTo>
                <a:lnTo>
                  <a:pt x="19646" y="719710"/>
                </a:lnTo>
                <a:lnTo>
                  <a:pt x="30436" y="674460"/>
                </a:lnTo>
                <a:lnTo>
                  <a:pt x="43451" y="630117"/>
                </a:lnTo>
                <a:lnTo>
                  <a:pt x="58629" y="586743"/>
                </a:lnTo>
                <a:lnTo>
                  <a:pt x="75907" y="544402"/>
                </a:lnTo>
                <a:lnTo>
                  <a:pt x="95223" y="503157"/>
                </a:lnTo>
                <a:lnTo>
                  <a:pt x="116513" y="463070"/>
                </a:lnTo>
                <a:lnTo>
                  <a:pt x="139714" y="424204"/>
                </a:lnTo>
                <a:lnTo>
                  <a:pt x="164765" y="386622"/>
                </a:lnTo>
                <a:lnTo>
                  <a:pt x="191601" y="350387"/>
                </a:lnTo>
                <a:lnTo>
                  <a:pt x="220161" y="315560"/>
                </a:lnTo>
                <a:lnTo>
                  <a:pt x="250382" y="282207"/>
                </a:lnTo>
                <a:lnTo>
                  <a:pt x="282200" y="250388"/>
                </a:lnTo>
                <a:lnTo>
                  <a:pt x="315553" y="220167"/>
                </a:lnTo>
                <a:lnTo>
                  <a:pt x="350378" y="191606"/>
                </a:lnTo>
                <a:lnTo>
                  <a:pt x="386613" y="164769"/>
                </a:lnTo>
                <a:lnTo>
                  <a:pt x="424194" y="139718"/>
                </a:lnTo>
                <a:lnTo>
                  <a:pt x="463059" y="116516"/>
                </a:lnTo>
                <a:lnTo>
                  <a:pt x="503145" y="95225"/>
                </a:lnTo>
                <a:lnTo>
                  <a:pt x="544389" y="75909"/>
                </a:lnTo>
                <a:lnTo>
                  <a:pt x="586729" y="58631"/>
                </a:lnTo>
                <a:lnTo>
                  <a:pt x="630102" y="43452"/>
                </a:lnTo>
                <a:lnTo>
                  <a:pt x="674444" y="30437"/>
                </a:lnTo>
                <a:lnTo>
                  <a:pt x="719693" y="19647"/>
                </a:lnTo>
                <a:lnTo>
                  <a:pt x="765787" y="11145"/>
                </a:lnTo>
                <a:lnTo>
                  <a:pt x="812662" y="4995"/>
                </a:lnTo>
                <a:lnTo>
                  <a:pt x="860256" y="1259"/>
                </a:lnTo>
                <a:lnTo>
                  <a:pt x="908506" y="0"/>
                </a:lnTo>
                <a:lnTo>
                  <a:pt x="956757" y="1259"/>
                </a:lnTo>
                <a:lnTo>
                  <a:pt x="1004352" y="4995"/>
                </a:lnTo>
                <a:lnTo>
                  <a:pt x="1051228" y="11145"/>
                </a:lnTo>
                <a:lnTo>
                  <a:pt x="1097322" y="19647"/>
                </a:lnTo>
                <a:lnTo>
                  <a:pt x="1142573" y="30437"/>
                </a:lnTo>
                <a:lnTo>
                  <a:pt x="1186916" y="43452"/>
                </a:lnTo>
                <a:lnTo>
                  <a:pt x="1230290" y="58631"/>
                </a:lnTo>
                <a:lnTo>
                  <a:pt x="1272630" y="75909"/>
                </a:lnTo>
                <a:lnTo>
                  <a:pt x="1313875" y="95225"/>
                </a:lnTo>
                <a:lnTo>
                  <a:pt x="1353962" y="116516"/>
                </a:lnTo>
                <a:lnTo>
                  <a:pt x="1392828" y="139718"/>
                </a:lnTo>
                <a:lnTo>
                  <a:pt x="1430411" y="164769"/>
                </a:lnTo>
                <a:lnTo>
                  <a:pt x="1466646" y="191606"/>
                </a:lnTo>
                <a:lnTo>
                  <a:pt x="1501472" y="220167"/>
                </a:lnTo>
                <a:lnTo>
                  <a:pt x="1534826" y="250388"/>
                </a:lnTo>
                <a:lnTo>
                  <a:pt x="1566645" y="282207"/>
                </a:lnTo>
                <a:lnTo>
                  <a:pt x="1596866" y="315560"/>
                </a:lnTo>
                <a:lnTo>
                  <a:pt x="1625427" y="350387"/>
                </a:lnTo>
                <a:lnTo>
                  <a:pt x="1652264" y="386622"/>
                </a:lnTo>
                <a:lnTo>
                  <a:pt x="1677315" y="424204"/>
                </a:lnTo>
                <a:lnTo>
                  <a:pt x="1700517" y="463070"/>
                </a:lnTo>
                <a:lnTo>
                  <a:pt x="1721807" y="503157"/>
                </a:lnTo>
                <a:lnTo>
                  <a:pt x="1741123" y="544402"/>
                </a:lnTo>
                <a:lnTo>
                  <a:pt x="1758402" y="586743"/>
                </a:lnTo>
                <a:lnTo>
                  <a:pt x="1773580" y="630117"/>
                </a:lnTo>
                <a:lnTo>
                  <a:pt x="1786596" y="674460"/>
                </a:lnTo>
                <a:lnTo>
                  <a:pt x="1797386" y="719710"/>
                </a:lnTo>
                <a:lnTo>
                  <a:pt x="1805887" y="765805"/>
                </a:lnTo>
                <a:lnTo>
                  <a:pt x="1812038" y="812681"/>
                </a:lnTo>
                <a:lnTo>
                  <a:pt x="1815774" y="860276"/>
                </a:lnTo>
                <a:lnTo>
                  <a:pt x="1817033" y="908527"/>
                </a:lnTo>
                <a:close/>
              </a:path>
            </a:pathLst>
          </a:custGeom>
          <a:ln w="52354">
            <a:solidFill>
              <a:srgbClr val="5AB7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05861" y="8381787"/>
            <a:ext cx="521970" cy="95250"/>
          </a:xfrm>
          <a:custGeom>
            <a:avLst/>
            <a:gdLst/>
            <a:ahLst/>
            <a:cxnLst/>
            <a:rect l="l" t="t" r="r" b="b"/>
            <a:pathLst>
              <a:path w="521970" h="95250">
                <a:moveTo>
                  <a:pt x="0" y="95250"/>
                </a:moveTo>
                <a:lnTo>
                  <a:pt x="521764" y="95250"/>
                </a:lnTo>
                <a:lnTo>
                  <a:pt x="521764" y="0"/>
                </a:lnTo>
                <a:lnTo>
                  <a:pt x="0" y="0"/>
                </a:lnTo>
                <a:lnTo>
                  <a:pt x="0" y="9525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005861" y="8136677"/>
            <a:ext cx="104139" cy="245110"/>
          </a:xfrm>
          <a:custGeom>
            <a:avLst/>
            <a:gdLst/>
            <a:ahLst/>
            <a:cxnLst/>
            <a:rect l="l" t="t" r="r" b="b"/>
            <a:pathLst>
              <a:path w="104140" h="245109">
                <a:moveTo>
                  <a:pt x="0" y="245109"/>
                </a:moveTo>
                <a:lnTo>
                  <a:pt x="103651" y="245109"/>
                </a:lnTo>
                <a:lnTo>
                  <a:pt x="103651" y="0"/>
                </a:lnTo>
                <a:lnTo>
                  <a:pt x="0" y="0"/>
                </a:lnTo>
                <a:lnTo>
                  <a:pt x="0" y="245109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005861" y="8042697"/>
            <a:ext cx="476250" cy="93980"/>
          </a:xfrm>
          <a:custGeom>
            <a:avLst/>
            <a:gdLst/>
            <a:ahLst/>
            <a:cxnLst/>
            <a:rect l="l" t="t" r="r" b="b"/>
            <a:pathLst>
              <a:path w="476250" h="93979">
                <a:moveTo>
                  <a:pt x="0" y="93980"/>
                </a:moveTo>
                <a:lnTo>
                  <a:pt x="475692" y="93980"/>
                </a:lnTo>
                <a:lnTo>
                  <a:pt x="475692" y="0"/>
                </a:lnTo>
                <a:lnTo>
                  <a:pt x="0" y="0"/>
                </a:lnTo>
                <a:lnTo>
                  <a:pt x="0" y="9398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005861" y="7806477"/>
            <a:ext cx="104139" cy="236220"/>
          </a:xfrm>
          <a:custGeom>
            <a:avLst/>
            <a:gdLst/>
            <a:ahLst/>
            <a:cxnLst/>
            <a:rect l="l" t="t" r="r" b="b"/>
            <a:pathLst>
              <a:path w="104140" h="236220">
                <a:moveTo>
                  <a:pt x="0" y="236219"/>
                </a:moveTo>
                <a:lnTo>
                  <a:pt x="103651" y="236219"/>
                </a:lnTo>
                <a:lnTo>
                  <a:pt x="103651" y="0"/>
                </a:lnTo>
                <a:lnTo>
                  <a:pt x="0" y="0"/>
                </a:lnTo>
                <a:lnTo>
                  <a:pt x="0" y="236219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05861" y="7715037"/>
            <a:ext cx="511809" cy="91440"/>
          </a:xfrm>
          <a:custGeom>
            <a:avLst/>
            <a:gdLst/>
            <a:ahLst/>
            <a:cxnLst/>
            <a:rect l="l" t="t" r="r" b="b"/>
            <a:pathLst>
              <a:path w="511809" h="91440">
                <a:moveTo>
                  <a:pt x="0" y="91440"/>
                </a:moveTo>
                <a:lnTo>
                  <a:pt x="511398" y="91440"/>
                </a:lnTo>
                <a:lnTo>
                  <a:pt x="511398" y="0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  <a:solidFill>
            <a:srgbClr val="5AB7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44869" y="426791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69" h="1817370">
                <a:moveTo>
                  <a:pt x="1817033" y="908516"/>
                </a:moveTo>
                <a:lnTo>
                  <a:pt x="1815774" y="956767"/>
                </a:lnTo>
                <a:lnTo>
                  <a:pt x="1812038" y="1004362"/>
                </a:lnTo>
                <a:lnTo>
                  <a:pt x="1805887" y="1051238"/>
                </a:lnTo>
                <a:lnTo>
                  <a:pt x="1797386" y="1097333"/>
                </a:lnTo>
                <a:lnTo>
                  <a:pt x="1786596" y="1142583"/>
                </a:lnTo>
                <a:lnTo>
                  <a:pt x="1773580" y="1186927"/>
                </a:lnTo>
                <a:lnTo>
                  <a:pt x="1758402" y="1230300"/>
                </a:lnTo>
                <a:lnTo>
                  <a:pt x="1741123" y="1272641"/>
                </a:lnTo>
                <a:lnTo>
                  <a:pt x="1721807" y="1313886"/>
                </a:lnTo>
                <a:lnTo>
                  <a:pt x="1700517" y="1353973"/>
                </a:lnTo>
                <a:lnTo>
                  <a:pt x="1677315" y="1392839"/>
                </a:lnTo>
                <a:lnTo>
                  <a:pt x="1652264" y="1430421"/>
                </a:lnTo>
                <a:lnTo>
                  <a:pt x="1625427" y="1466657"/>
                </a:lnTo>
                <a:lnTo>
                  <a:pt x="1596866" y="1501483"/>
                </a:lnTo>
                <a:lnTo>
                  <a:pt x="1566645" y="1534837"/>
                </a:lnTo>
                <a:lnTo>
                  <a:pt x="1534826" y="1566655"/>
                </a:lnTo>
                <a:lnTo>
                  <a:pt x="1501472" y="1596877"/>
                </a:lnTo>
                <a:lnTo>
                  <a:pt x="1466646" y="1625437"/>
                </a:lnTo>
                <a:lnTo>
                  <a:pt x="1430411" y="1652274"/>
                </a:lnTo>
                <a:lnTo>
                  <a:pt x="1392828" y="1677325"/>
                </a:lnTo>
                <a:lnTo>
                  <a:pt x="1353962" y="1700528"/>
                </a:lnTo>
                <a:lnTo>
                  <a:pt x="1313875" y="1721818"/>
                </a:lnTo>
                <a:lnTo>
                  <a:pt x="1272630" y="1741134"/>
                </a:lnTo>
                <a:lnTo>
                  <a:pt x="1230290" y="1758412"/>
                </a:lnTo>
                <a:lnTo>
                  <a:pt x="1186916" y="1773591"/>
                </a:lnTo>
                <a:lnTo>
                  <a:pt x="1142573" y="1786607"/>
                </a:lnTo>
                <a:lnTo>
                  <a:pt x="1097322" y="1797396"/>
                </a:lnTo>
                <a:lnTo>
                  <a:pt x="1051228" y="1805898"/>
                </a:lnTo>
                <a:lnTo>
                  <a:pt x="1004352" y="1812048"/>
                </a:lnTo>
                <a:lnTo>
                  <a:pt x="956757" y="1815784"/>
                </a:lnTo>
                <a:lnTo>
                  <a:pt x="908506" y="1817044"/>
                </a:lnTo>
                <a:lnTo>
                  <a:pt x="860256" y="1815784"/>
                </a:lnTo>
                <a:lnTo>
                  <a:pt x="812662" y="1812048"/>
                </a:lnTo>
                <a:lnTo>
                  <a:pt x="765787" y="1805898"/>
                </a:lnTo>
                <a:lnTo>
                  <a:pt x="719693" y="1797396"/>
                </a:lnTo>
                <a:lnTo>
                  <a:pt x="674444" y="1786607"/>
                </a:lnTo>
                <a:lnTo>
                  <a:pt x="630102" y="1773591"/>
                </a:lnTo>
                <a:lnTo>
                  <a:pt x="586729" y="1758412"/>
                </a:lnTo>
                <a:lnTo>
                  <a:pt x="544389" y="1741134"/>
                </a:lnTo>
                <a:lnTo>
                  <a:pt x="503145" y="1721818"/>
                </a:lnTo>
                <a:lnTo>
                  <a:pt x="463059" y="1700528"/>
                </a:lnTo>
                <a:lnTo>
                  <a:pt x="424194" y="1677325"/>
                </a:lnTo>
                <a:lnTo>
                  <a:pt x="386613" y="1652274"/>
                </a:lnTo>
                <a:lnTo>
                  <a:pt x="350378" y="1625437"/>
                </a:lnTo>
                <a:lnTo>
                  <a:pt x="315553" y="1596877"/>
                </a:lnTo>
                <a:lnTo>
                  <a:pt x="282200" y="1566655"/>
                </a:lnTo>
                <a:lnTo>
                  <a:pt x="250382" y="1534837"/>
                </a:lnTo>
                <a:lnTo>
                  <a:pt x="220161" y="1501483"/>
                </a:lnTo>
                <a:lnTo>
                  <a:pt x="191601" y="1466657"/>
                </a:lnTo>
                <a:lnTo>
                  <a:pt x="164765" y="1430421"/>
                </a:lnTo>
                <a:lnTo>
                  <a:pt x="139714" y="1392839"/>
                </a:lnTo>
                <a:lnTo>
                  <a:pt x="116513" y="1353973"/>
                </a:lnTo>
                <a:lnTo>
                  <a:pt x="95223" y="1313886"/>
                </a:lnTo>
                <a:lnTo>
                  <a:pt x="75907" y="1272641"/>
                </a:lnTo>
                <a:lnTo>
                  <a:pt x="58629" y="1230300"/>
                </a:lnTo>
                <a:lnTo>
                  <a:pt x="43451" y="1186927"/>
                </a:lnTo>
                <a:lnTo>
                  <a:pt x="30436" y="1142583"/>
                </a:lnTo>
                <a:lnTo>
                  <a:pt x="19646" y="1097333"/>
                </a:lnTo>
                <a:lnTo>
                  <a:pt x="11145" y="1051238"/>
                </a:lnTo>
                <a:lnTo>
                  <a:pt x="4995" y="1004362"/>
                </a:lnTo>
                <a:lnTo>
                  <a:pt x="1259" y="956767"/>
                </a:lnTo>
                <a:lnTo>
                  <a:pt x="0" y="908516"/>
                </a:lnTo>
                <a:lnTo>
                  <a:pt x="1259" y="860266"/>
                </a:lnTo>
                <a:lnTo>
                  <a:pt x="4995" y="812671"/>
                </a:lnTo>
                <a:lnTo>
                  <a:pt x="11145" y="765795"/>
                </a:lnTo>
                <a:lnTo>
                  <a:pt x="19646" y="719700"/>
                </a:lnTo>
                <a:lnTo>
                  <a:pt x="30436" y="674450"/>
                </a:lnTo>
                <a:lnTo>
                  <a:pt x="43451" y="630107"/>
                </a:lnTo>
                <a:lnTo>
                  <a:pt x="58629" y="586734"/>
                </a:lnTo>
                <a:lnTo>
                  <a:pt x="75907" y="544394"/>
                </a:lnTo>
                <a:lnTo>
                  <a:pt x="95223" y="503149"/>
                </a:lnTo>
                <a:lnTo>
                  <a:pt x="116513" y="463062"/>
                </a:lnTo>
                <a:lnTo>
                  <a:pt x="139714" y="424197"/>
                </a:lnTo>
                <a:lnTo>
                  <a:pt x="164765" y="386615"/>
                </a:lnTo>
                <a:lnTo>
                  <a:pt x="191601" y="350380"/>
                </a:lnTo>
                <a:lnTo>
                  <a:pt x="220161" y="315555"/>
                </a:lnTo>
                <a:lnTo>
                  <a:pt x="250382" y="282201"/>
                </a:lnTo>
                <a:lnTo>
                  <a:pt x="282200" y="250383"/>
                </a:lnTo>
                <a:lnTo>
                  <a:pt x="315553" y="220162"/>
                </a:lnTo>
                <a:lnTo>
                  <a:pt x="350378" y="191602"/>
                </a:lnTo>
                <a:lnTo>
                  <a:pt x="386613" y="164765"/>
                </a:lnTo>
                <a:lnTo>
                  <a:pt x="424194" y="139715"/>
                </a:lnTo>
                <a:lnTo>
                  <a:pt x="463059" y="116513"/>
                </a:lnTo>
                <a:lnTo>
                  <a:pt x="503145" y="95223"/>
                </a:lnTo>
                <a:lnTo>
                  <a:pt x="544389" y="75908"/>
                </a:lnTo>
                <a:lnTo>
                  <a:pt x="586729" y="58629"/>
                </a:lnTo>
                <a:lnTo>
                  <a:pt x="630102" y="43451"/>
                </a:lnTo>
                <a:lnTo>
                  <a:pt x="674444" y="30436"/>
                </a:lnTo>
                <a:lnTo>
                  <a:pt x="719693" y="19646"/>
                </a:lnTo>
                <a:lnTo>
                  <a:pt x="765787" y="11145"/>
                </a:lnTo>
                <a:lnTo>
                  <a:pt x="812662" y="4995"/>
                </a:lnTo>
                <a:lnTo>
                  <a:pt x="860256" y="1259"/>
                </a:lnTo>
                <a:lnTo>
                  <a:pt x="908506" y="0"/>
                </a:lnTo>
                <a:lnTo>
                  <a:pt x="956757" y="1259"/>
                </a:lnTo>
                <a:lnTo>
                  <a:pt x="1004352" y="4995"/>
                </a:lnTo>
                <a:lnTo>
                  <a:pt x="1051228" y="11145"/>
                </a:lnTo>
                <a:lnTo>
                  <a:pt x="1097322" y="19646"/>
                </a:lnTo>
                <a:lnTo>
                  <a:pt x="1142573" y="30436"/>
                </a:lnTo>
                <a:lnTo>
                  <a:pt x="1186916" y="43451"/>
                </a:lnTo>
                <a:lnTo>
                  <a:pt x="1230290" y="58629"/>
                </a:lnTo>
                <a:lnTo>
                  <a:pt x="1272630" y="75908"/>
                </a:lnTo>
                <a:lnTo>
                  <a:pt x="1313875" y="95223"/>
                </a:lnTo>
                <a:lnTo>
                  <a:pt x="1353962" y="116513"/>
                </a:lnTo>
                <a:lnTo>
                  <a:pt x="1392828" y="139715"/>
                </a:lnTo>
                <a:lnTo>
                  <a:pt x="1430411" y="164765"/>
                </a:lnTo>
                <a:lnTo>
                  <a:pt x="1466646" y="191602"/>
                </a:lnTo>
                <a:lnTo>
                  <a:pt x="1501472" y="220162"/>
                </a:lnTo>
                <a:lnTo>
                  <a:pt x="1534826" y="250383"/>
                </a:lnTo>
                <a:lnTo>
                  <a:pt x="1566645" y="282201"/>
                </a:lnTo>
                <a:lnTo>
                  <a:pt x="1596866" y="315555"/>
                </a:lnTo>
                <a:lnTo>
                  <a:pt x="1625427" y="350380"/>
                </a:lnTo>
                <a:lnTo>
                  <a:pt x="1652264" y="386615"/>
                </a:lnTo>
                <a:lnTo>
                  <a:pt x="1677315" y="424197"/>
                </a:lnTo>
                <a:lnTo>
                  <a:pt x="1700517" y="463062"/>
                </a:lnTo>
                <a:lnTo>
                  <a:pt x="1721807" y="503149"/>
                </a:lnTo>
                <a:lnTo>
                  <a:pt x="1741123" y="544394"/>
                </a:lnTo>
                <a:lnTo>
                  <a:pt x="1758402" y="586734"/>
                </a:lnTo>
                <a:lnTo>
                  <a:pt x="1773580" y="630107"/>
                </a:lnTo>
                <a:lnTo>
                  <a:pt x="1786596" y="674450"/>
                </a:lnTo>
                <a:lnTo>
                  <a:pt x="1797386" y="719700"/>
                </a:lnTo>
                <a:lnTo>
                  <a:pt x="1805887" y="765795"/>
                </a:lnTo>
                <a:lnTo>
                  <a:pt x="1812038" y="812671"/>
                </a:lnTo>
                <a:lnTo>
                  <a:pt x="1815774" y="860266"/>
                </a:lnTo>
                <a:lnTo>
                  <a:pt x="1817033" y="908516"/>
                </a:lnTo>
                <a:close/>
              </a:path>
            </a:pathLst>
          </a:custGeom>
          <a:ln w="52354">
            <a:solidFill>
              <a:srgbClr val="7670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938158" y="4751537"/>
            <a:ext cx="595630" cy="762000"/>
          </a:xfrm>
          <a:custGeom>
            <a:avLst/>
            <a:gdLst/>
            <a:ahLst/>
            <a:cxnLst/>
            <a:rect l="l" t="t" r="r" b="b"/>
            <a:pathLst>
              <a:path w="595629" h="762000">
                <a:moveTo>
                  <a:pt x="583971" y="0"/>
                </a:moveTo>
                <a:lnTo>
                  <a:pt x="27653" y="0"/>
                </a:lnTo>
                <a:lnTo>
                  <a:pt x="27653" y="93703"/>
                </a:lnTo>
                <a:lnTo>
                  <a:pt x="458415" y="93703"/>
                </a:lnTo>
                <a:lnTo>
                  <a:pt x="0" y="677288"/>
                </a:lnTo>
                <a:lnTo>
                  <a:pt x="0" y="761945"/>
                </a:lnTo>
                <a:lnTo>
                  <a:pt x="595479" y="761945"/>
                </a:lnTo>
                <a:lnTo>
                  <a:pt x="595479" y="669382"/>
                </a:lnTo>
                <a:lnTo>
                  <a:pt x="127849" y="669382"/>
                </a:lnTo>
                <a:lnTo>
                  <a:pt x="583971" y="84667"/>
                </a:lnTo>
                <a:lnTo>
                  <a:pt x="583971" y="0"/>
                </a:lnTo>
                <a:close/>
              </a:path>
            </a:pathLst>
          </a:custGeom>
          <a:solidFill>
            <a:srgbClr val="767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63165" y="720574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70" h="1817370">
                <a:moveTo>
                  <a:pt x="1817033" y="908527"/>
                </a:moveTo>
                <a:lnTo>
                  <a:pt x="1815774" y="956777"/>
                </a:lnTo>
                <a:lnTo>
                  <a:pt x="1812038" y="1004371"/>
                </a:lnTo>
                <a:lnTo>
                  <a:pt x="1805887" y="1051246"/>
                </a:lnTo>
                <a:lnTo>
                  <a:pt x="1797386" y="1097340"/>
                </a:lnTo>
                <a:lnTo>
                  <a:pt x="1786596" y="1142590"/>
                </a:lnTo>
                <a:lnTo>
                  <a:pt x="1773581" y="1186932"/>
                </a:lnTo>
                <a:lnTo>
                  <a:pt x="1758402" y="1230305"/>
                </a:lnTo>
                <a:lnTo>
                  <a:pt x="1741124" y="1272645"/>
                </a:lnTo>
                <a:lnTo>
                  <a:pt x="1721808" y="1313890"/>
                </a:lnTo>
                <a:lnTo>
                  <a:pt x="1700517" y="1353976"/>
                </a:lnTo>
                <a:lnTo>
                  <a:pt x="1677315" y="1392842"/>
                </a:lnTo>
                <a:lnTo>
                  <a:pt x="1652265" y="1430423"/>
                </a:lnTo>
                <a:lnTo>
                  <a:pt x="1625427" y="1466659"/>
                </a:lnTo>
                <a:lnTo>
                  <a:pt x="1596867" y="1501484"/>
                </a:lnTo>
                <a:lnTo>
                  <a:pt x="1566646" y="1534838"/>
                </a:lnTo>
                <a:lnTo>
                  <a:pt x="1534828" y="1566657"/>
                </a:lnTo>
                <a:lnTo>
                  <a:pt x="1501474" y="1596878"/>
                </a:lnTo>
                <a:lnTo>
                  <a:pt x="1466648" y="1625438"/>
                </a:lnTo>
                <a:lnTo>
                  <a:pt x="1430413" y="1652275"/>
                </a:lnTo>
                <a:lnTo>
                  <a:pt x="1392831" y="1677326"/>
                </a:lnTo>
                <a:lnTo>
                  <a:pt x="1353966" y="1700528"/>
                </a:lnTo>
                <a:lnTo>
                  <a:pt x="1313879" y="1721818"/>
                </a:lnTo>
                <a:lnTo>
                  <a:pt x="1272635" y="1741134"/>
                </a:lnTo>
                <a:lnTo>
                  <a:pt x="1230294" y="1758413"/>
                </a:lnTo>
                <a:lnTo>
                  <a:pt x="1186922" y="1773591"/>
                </a:lnTo>
                <a:lnTo>
                  <a:pt x="1142579" y="1786607"/>
                </a:lnTo>
                <a:lnTo>
                  <a:pt x="1097329" y="1797396"/>
                </a:lnTo>
                <a:lnTo>
                  <a:pt x="1051236" y="1805898"/>
                </a:lnTo>
                <a:lnTo>
                  <a:pt x="1004360" y="1812048"/>
                </a:lnTo>
                <a:lnTo>
                  <a:pt x="956766" y="1815784"/>
                </a:lnTo>
                <a:lnTo>
                  <a:pt x="908516" y="1817044"/>
                </a:lnTo>
                <a:lnTo>
                  <a:pt x="860266" y="1815784"/>
                </a:lnTo>
                <a:lnTo>
                  <a:pt x="812671" y="1812048"/>
                </a:lnTo>
                <a:lnTo>
                  <a:pt x="765795" y="1805898"/>
                </a:lnTo>
                <a:lnTo>
                  <a:pt x="719700" y="1797396"/>
                </a:lnTo>
                <a:lnTo>
                  <a:pt x="674450" y="1786607"/>
                </a:lnTo>
                <a:lnTo>
                  <a:pt x="630107" y="1773591"/>
                </a:lnTo>
                <a:lnTo>
                  <a:pt x="586734" y="1758413"/>
                </a:lnTo>
                <a:lnTo>
                  <a:pt x="544394" y="1741134"/>
                </a:lnTo>
                <a:lnTo>
                  <a:pt x="503149" y="1721818"/>
                </a:lnTo>
                <a:lnTo>
                  <a:pt x="463062" y="1700528"/>
                </a:lnTo>
                <a:lnTo>
                  <a:pt x="424197" y="1677326"/>
                </a:lnTo>
                <a:lnTo>
                  <a:pt x="386615" y="1652275"/>
                </a:lnTo>
                <a:lnTo>
                  <a:pt x="350380" y="1625438"/>
                </a:lnTo>
                <a:lnTo>
                  <a:pt x="315555" y="1596878"/>
                </a:lnTo>
                <a:lnTo>
                  <a:pt x="282201" y="1566657"/>
                </a:lnTo>
                <a:lnTo>
                  <a:pt x="250383" y="1534838"/>
                </a:lnTo>
                <a:lnTo>
                  <a:pt x="220162" y="1501484"/>
                </a:lnTo>
                <a:lnTo>
                  <a:pt x="191602" y="1466659"/>
                </a:lnTo>
                <a:lnTo>
                  <a:pt x="164765" y="1430423"/>
                </a:lnTo>
                <a:lnTo>
                  <a:pt x="139715" y="1392842"/>
                </a:lnTo>
                <a:lnTo>
                  <a:pt x="116513" y="1353976"/>
                </a:lnTo>
                <a:lnTo>
                  <a:pt x="95223" y="1313890"/>
                </a:lnTo>
                <a:lnTo>
                  <a:pt x="75908" y="1272645"/>
                </a:lnTo>
                <a:lnTo>
                  <a:pt x="58629" y="1230305"/>
                </a:lnTo>
                <a:lnTo>
                  <a:pt x="43451" y="1186932"/>
                </a:lnTo>
                <a:lnTo>
                  <a:pt x="30436" y="1142590"/>
                </a:lnTo>
                <a:lnTo>
                  <a:pt x="19646" y="1097340"/>
                </a:lnTo>
                <a:lnTo>
                  <a:pt x="11145" y="1051246"/>
                </a:lnTo>
                <a:lnTo>
                  <a:pt x="4995" y="1004371"/>
                </a:lnTo>
                <a:lnTo>
                  <a:pt x="1259" y="956777"/>
                </a:lnTo>
                <a:lnTo>
                  <a:pt x="0" y="908527"/>
                </a:lnTo>
                <a:lnTo>
                  <a:pt x="1259" y="860276"/>
                </a:lnTo>
                <a:lnTo>
                  <a:pt x="4995" y="812681"/>
                </a:lnTo>
                <a:lnTo>
                  <a:pt x="11145" y="765805"/>
                </a:lnTo>
                <a:lnTo>
                  <a:pt x="19646" y="719710"/>
                </a:lnTo>
                <a:lnTo>
                  <a:pt x="30436" y="674460"/>
                </a:lnTo>
                <a:lnTo>
                  <a:pt x="43451" y="630117"/>
                </a:lnTo>
                <a:lnTo>
                  <a:pt x="58629" y="586743"/>
                </a:lnTo>
                <a:lnTo>
                  <a:pt x="75908" y="544402"/>
                </a:lnTo>
                <a:lnTo>
                  <a:pt x="95223" y="503157"/>
                </a:lnTo>
                <a:lnTo>
                  <a:pt x="116513" y="463070"/>
                </a:lnTo>
                <a:lnTo>
                  <a:pt x="139715" y="424204"/>
                </a:lnTo>
                <a:lnTo>
                  <a:pt x="164765" y="386622"/>
                </a:lnTo>
                <a:lnTo>
                  <a:pt x="191602" y="350387"/>
                </a:lnTo>
                <a:lnTo>
                  <a:pt x="220162" y="315560"/>
                </a:lnTo>
                <a:lnTo>
                  <a:pt x="250383" y="282207"/>
                </a:lnTo>
                <a:lnTo>
                  <a:pt x="282201" y="250388"/>
                </a:lnTo>
                <a:lnTo>
                  <a:pt x="315555" y="220167"/>
                </a:lnTo>
                <a:lnTo>
                  <a:pt x="350380" y="191606"/>
                </a:lnTo>
                <a:lnTo>
                  <a:pt x="386615" y="164769"/>
                </a:lnTo>
                <a:lnTo>
                  <a:pt x="424197" y="139718"/>
                </a:lnTo>
                <a:lnTo>
                  <a:pt x="463062" y="116516"/>
                </a:lnTo>
                <a:lnTo>
                  <a:pt x="503149" y="95225"/>
                </a:lnTo>
                <a:lnTo>
                  <a:pt x="544394" y="75909"/>
                </a:lnTo>
                <a:lnTo>
                  <a:pt x="586734" y="58631"/>
                </a:lnTo>
                <a:lnTo>
                  <a:pt x="630107" y="43452"/>
                </a:lnTo>
                <a:lnTo>
                  <a:pt x="674450" y="30437"/>
                </a:lnTo>
                <a:lnTo>
                  <a:pt x="719700" y="19647"/>
                </a:lnTo>
                <a:lnTo>
                  <a:pt x="765795" y="11145"/>
                </a:lnTo>
                <a:lnTo>
                  <a:pt x="812671" y="4995"/>
                </a:lnTo>
                <a:lnTo>
                  <a:pt x="860266" y="1259"/>
                </a:lnTo>
                <a:lnTo>
                  <a:pt x="908516" y="0"/>
                </a:lnTo>
                <a:lnTo>
                  <a:pt x="956766" y="1259"/>
                </a:lnTo>
                <a:lnTo>
                  <a:pt x="1004360" y="4995"/>
                </a:lnTo>
                <a:lnTo>
                  <a:pt x="1051236" y="11145"/>
                </a:lnTo>
                <a:lnTo>
                  <a:pt x="1097329" y="19647"/>
                </a:lnTo>
                <a:lnTo>
                  <a:pt x="1142579" y="30437"/>
                </a:lnTo>
                <a:lnTo>
                  <a:pt x="1186922" y="43452"/>
                </a:lnTo>
                <a:lnTo>
                  <a:pt x="1230294" y="58631"/>
                </a:lnTo>
                <a:lnTo>
                  <a:pt x="1272635" y="75909"/>
                </a:lnTo>
                <a:lnTo>
                  <a:pt x="1313879" y="95225"/>
                </a:lnTo>
                <a:lnTo>
                  <a:pt x="1353966" y="116516"/>
                </a:lnTo>
                <a:lnTo>
                  <a:pt x="1392831" y="139718"/>
                </a:lnTo>
                <a:lnTo>
                  <a:pt x="1430413" y="164769"/>
                </a:lnTo>
                <a:lnTo>
                  <a:pt x="1466648" y="191606"/>
                </a:lnTo>
                <a:lnTo>
                  <a:pt x="1501474" y="220167"/>
                </a:lnTo>
                <a:lnTo>
                  <a:pt x="1534828" y="250388"/>
                </a:lnTo>
                <a:lnTo>
                  <a:pt x="1566646" y="282207"/>
                </a:lnTo>
                <a:lnTo>
                  <a:pt x="1596867" y="315560"/>
                </a:lnTo>
                <a:lnTo>
                  <a:pt x="1625427" y="350387"/>
                </a:lnTo>
                <a:lnTo>
                  <a:pt x="1652265" y="386622"/>
                </a:lnTo>
                <a:lnTo>
                  <a:pt x="1677315" y="424204"/>
                </a:lnTo>
                <a:lnTo>
                  <a:pt x="1700517" y="463070"/>
                </a:lnTo>
                <a:lnTo>
                  <a:pt x="1721808" y="503157"/>
                </a:lnTo>
                <a:lnTo>
                  <a:pt x="1741124" y="544402"/>
                </a:lnTo>
                <a:lnTo>
                  <a:pt x="1758402" y="586743"/>
                </a:lnTo>
                <a:lnTo>
                  <a:pt x="1773581" y="630117"/>
                </a:lnTo>
                <a:lnTo>
                  <a:pt x="1786596" y="674460"/>
                </a:lnTo>
                <a:lnTo>
                  <a:pt x="1797386" y="719710"/>
                </a:lnTo>
                <a:lnTo>
                  <a:pt x="1805887" y="765805"/>
                </a:lnTo>
                <a:lnTo>
                  <a:pt x="1812038" y="812681"/>
                </a:lnTo>
                <a:lnTo>
                  <a:pt x="1815774" y="860276"/>
                </a:lnTo>
                <a:lnTo>
                  <a:pt x="1817033" y="908527"/>
                </a:lnTo>
                <a:close/>
              </a:path>
            </a:pathLst>
          </a:custGeom>
          <a:ln w="52354">
            <a:solidFill>
              <a:srgbClr val="EA1F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04345" y="7688269"/>
            <a:ext cx="570230" cy="763270"/>
          </a:xfrm>
          <a:custGeom>
            <a:avLst/>
            <a:gdLst/>
            <a:ahLst/>
            <a:cxnLst/>
            <a:rect l="l" t="t" r="r" b="b"/>
            <a:pathLst>
              <a:path w="570230" h="763270">
                <a:moveTo>
                  <a:pt x="319037" y="0"/>
                </a:moveTo>
                <a:lnTo>
                  <a:pt x="0" y="0"/>
                </a:lnTo>
                <a:lnTo>
                  <a:pt x="0" y="763065"/>
                </a:lnTo>
                <a:lnTo>
                  <a:pt x="308671" y="763065"/>
                </a:lnTo>
                <a:lnTo>
                  <a:pt x="361323" y="760194"/>
                </a:lnTo>
                <a:lnTo>
                  <a:pt x="408562" y="751637"/>
                </a:lnTo>
                <a:lnTo>
                  <a:pt x="450179" y="737478"/>
                </a:lnTo>
                <a:lnTo>
                  <a:pt x="485965" y="717800"/>
                </a:lnTo>
                <a:lnTo>
                  <a:pt x="515712" y="692687"/>
                </a:lnTo>
                <a:lnTo>
                  <a:pt x="532825" y="670503"/>
                </a:lnTo>
                <a:lnTo>
                  <a:pt x="103651" y="670503"/>
                </a:lnTo>
                <a:lnTo>
                  <a:pt x="103651" y="410877"/>
                </a:lnTo>
                <a:lnTo>
                  <a:pt x="516116" y="410877"/>
                </a:lnTo>
                <a:lnTo>
                  <a:pt x="514155" y="408551"/>
                </a:lnTo>
                <a:lnTo>
                  <a:pt x="475775" y="382290"/>
                </a:lnTo>
                <a:lnTo>
                  <a:pt x="430761" y="365727"/>
                </a:lnTo>
                <a:lnTo>
                  <a:pt x="430761" y="358952"/>
                </a:lnTo>
                <a:lnTo>
                  <a:pt x="479807" y="328424"/>
                </a:lnTo>
                <a:lnTo>
                  <a:pt x="486773" y="320576"/>
                </a:lnTo>
                <a:lnTo>
                  <a:pt x="103651" y="320576"/>
                </a:lnTo>
                <a:lnTo>
                  <a:pt x="103651" y="91431"/>
                </a:lnTo>
                <a:lnTo>
                  <a:pt x="516266" y="91431"/>
                </a:lnTo>
                <a:lnTo>
                  <a:pt x="499150" y="65872"/>
                </a:lnTo>
                <a:lnTo>
                  <a:pt x="466465" y="37586"/>
                </a:lnTo>
                <a:lnTo>
                  <a:pt x="425296" y="16942"/>
                </a:lnTo>
                <a:lnTo>
                  <a:pt x="376026" y="4294"/>
                </a:lnTo>
                <a:lnTo>
                  <a:pt x="319037" y="0"/>
                </a:lnTo>
                <a:close/>
              </a:path>
              <a:path w="570230" h="763270">
                <a:moveTo>
                  <a:pt x="516116" y="410877"/>
                </a:moveTo>
                <a:lnTo>
                  <a:pt x="305215" y="410877"/>
                </a:lnTo>
                <a:lnTo>
                  <a:pt x="355002" y="415916"/>
                </a:lnTo>
                <a:lnTo>
                  <a:pt x="397768" y="431142"/>
                </a:lnTo>
                <a:lnTo>
                  <a:pt x="431192" y="456717"/>
                </a:lnTo>
                <a:lnTo>
                  <a:pt x="452950" y="492804"/>
                </a:lnTo>
                <a:lnTo>
                  <a:pt x="460718" y="539564"/>
                </a:lnTo>
                <a:lnTo>
                  <a:pt x="454728" y="585260"/>
                </a:lnTo>
                <a:lnTo>
                  <a:pt x="436573" y="621742"/>
                </a:lnTo>
                <a:lnTo>
                  <a:pt x="405978" y="648471"/>
                </a:lnTo>
                <a:lnTo>
                  <a:pt x="362668" y="664905"/>
                </a:lnTo>
                <a:lnTo>
                  <a:pt x="306367" y="670503"/>
                </a:lnTo>
                <a:lnTo>
                  <a:pt x="532825" y="670503"/>
                </a:lnTo>
                <a:lnTo>
                  <a:pt x="539211" y="662224"/>
                </a:lnTo>
                <a:lnTo>
                  <a:pt x="556254" y="626493"/>
                </a:lnTo>
                <a:lnTo>
                  <a:pt x="566633" y="585578"/>
                </a:lnTo>
                <a:lnTo>
                  <a:pt x="570139" y="539564"/>
                </a:lnTo>
                <a:lnTo>
                  <a:pt x="563273" y="487784"/>
                </a:lnTo>
                <a:lnTo>
                  <a:pt x="543967" y="443914"/>
                </a:lnTo>
                <a:lnTo>
                  <a:pt x="516116" y="410877"/>
                </a:lnTo>
                <a:close/>
              </a:path>
              <a:path w="570230" h="763270">
                <a:moveTo>
                  <a:pt x="516266" y="91431"/>
                </a:moveTo>
                <a:lnTo>
                  <a:pt x="313288" y="91431"/>
                </a:lnTo>
                <a:lnTo>
                  <a:pt x="365889" y="99845"/>
                </a:lnTo>
                <a:lnTo>
                  <a:pt x="404132" y="123179"/>
                </a:lnTo>
                <a:lnTo>
                  <a:pt x="427477" y="158576"/>
                </a:lnTo>
                <a:lnTo>
                  <a:pt x="435379" y="203177"/>
                </a:lnTo>
                <a:lnTo>
                  <a:pt x="426596" y="248188"/>
                </a:lnTo>
                <a:lnTo>
                  <a:pt x="401400" y="285581"/>
                </a:lnTo>
                <a:lnTo>
                  <a:pt x="361515" y="311122"/>
                </a:lnTo>
                <a:lnTo>
                  <a:pt x="308671" y="320576"/>
                </a:lnTo>
                <a:lnTo>
                  <a:pt x="486773" y="320576"/>
                </a:lnTo>
                <a:lnTo>
                  <a:pt x="514702" y="289112"/>
                </a:lnTo>
                <a:lnTo>
                  <a:pt x="535558" y="243238"/>
                </a:lnTo>
                <a:lnTo>
                  <a:pt x="542486" y="193020"/>
                </a:lnTo>
                <a:lnTo>
                  <a:pt x="537543" y="143945"/>
                </a:lnTo>
                <a:lnTo>
                  <a:pt x="522971" y="101443"/>
                </a:lnTo>
                <a:lnTo>
                  <a:pt x="516266" y="91431"/>
                </a:lnTo>
                <a:close/>
              </a:path>
            </a:pathLst>
          </a:custGeom>
          <a:solidFill>
            <a:srgbClr val="EA1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99707" y="8006090"/>
            <a:ext cx="318770" cy="433705"/>
          </a:xfrm>
          <a:custGeom>
            <a:avLst/>
            <a:gdLst/>
            <a:ahLst/>
            <a:cxnLst/>
            <a:rect l="l" t="t" r="r" b="b"/>
            <a:pathLst>
              <a:path w="318770" h="433704">
                <a:moveTo>
                  <a:pt x="292180" y="51338"/>
                </a:moveTo>
                <a:lnTo>
                  <a:pt x="161838" y="51338"/>
                </a:lnTo>
                <a:lnTo>
                  <a:pt x="198993" y="56037"/>
                </a:lnTo>
                <a:lnTo>
                  <a:pt x="226392" y="69188"/>
                </a:lnTo>
                <a:lnTo>
                  <a:pt x="243340" y="89372"/>
                </a:lnTo>
                <a:lnTo>
                  <a:pt x="249144" y="115169"/>
                </a:lnTo>
                <a:lnTo>
                  <a:pt x="239374" y="148661"/>
                </a:lnTo>
                <a:lnTo>
                  <a:pt x="214808" y="177281"/>
                </a:lnTo>
                <a:lnTo>
                  <a:pt x="182560" y="201336"/>
                </a:lnTo>
                <a:lnTo>
                  <a:pt x="149744" y="221134"/>
                </a:lnTo>
                <a:lnTo>
                  <a:pt x="98329" y="253117"/>
                </a:lnTo>
                <a:lnTo>
                  <a:pt x="56712" y="284188"/>
                </a:lnTo>
                <a:lnTo>
                  <a:pt x="25828" y="317694"/>
                </a:lnTo>
                <a:lnTo>
                  <a:pt x="6612" y="356983"/>
                </a:lnTo>
                <a:lnTo>
                  <a:pt x="0" y="405401"/>
                </a:lnTo>
                <a:lnTo>
                  <a:pt x="0" y="433693"/>
                </a:lnTo>
                <a:lnTo>
                  <a:pt x="318304" y="433693"/>
                </a:lnTo>
                <a:lnTo>
                  <a:pt x="318304" y="383024"/>
                </a:lnTo>
                <a:lnTo>
                  <a:pt x="65128" y="383024"/>
                </a:lnTo>
                <a:lnTo>
                  <a:pt x="75929" y="347313"/>
                </a:lnTo>
                <a:lnTo>
                  <a:pt x="102153" y="316474"/>
                </a:lnTo>
                <a:lnTo>
                  <a:pt x="140589" y="287980"/>
                </a:lnTo>
                <a:lnTo>
                  <a:pt x="188025" y="259301"/>
                </a:lnTo>
                <a:lnTo>
                  <a:pt x="231023" y="231915"/>
                </a:lnTo>
                <a:lnTo>
                  <a:pt x="270621" y="198175"/>
                </a:lnTo>
                <a:lnTo>
                  <a:pt x="299643" y="158143"/>
                </a:lnTo>
                <a:lnTo>
                  <a:pt x="310911" y="111881"/>
                </a:lnTo>
                <a:lnTo>
                  <a:pt x="305760" y="76744"/>
                </a:lnTo>
                <a:lnTo>
                  <a:pt x="292180" y="51338"/>
                </a:lnTo>
                <a:close/>
              </a:path>
              <a:path w="318770" h="433704">
                <a:moveTo>
                  <a:pt x="158476" y="0"/>
                </a:moveTo>
                <a:lnTo>
                  <a:pt x="113507" y="5291"/>
                </a:lnTo>
                <a:lnTo>
                  <a:pt x="72696" y="20533"/>
                </a:lnTo>
                <a:lnTo>
                  <a:pt x="39395" y="44779"/>
                </a:lnTo>
                <a:lnTo>
                  <a:pt x="16957" y="77080"/>
                </a:lnTo>
                <a:lnTo>
                  <a:pt x="8732" y="116488"/>
                </a:lnTo>
                <a:lnTo>
                  <a:pt x="8732" y="123064"/>
                </a:lnTo>
                <a:lnTo>
                  <a:pt x="9402" y="130310"/>
                </a:lnTo>
                <a:lnTo>
                  <a:pt x="10743" y="137545"/>
                </a:lnTo>
                <a:lnTo>
                  <a:pt x="63788" y="137545"/>
                </a:lnTo>
                <a:lnTo>
                  <a:pt x="74581" y="96312"/>
                </a:lnTo>
                <a:lnTo>
                  <a:pt x="97205" y="69763"/>
                </a:lnTo>
                <a:lnTo>
                  <a:pt x="127633" y="55554"/>
                </a:lnTo>
                <a:lnTo>
                  <a:pt x="161838" y="51338"/>
                </a:lnTo>
                <a:lnTo>
                  <a:pt x="292180" y="51338"/>
                </a:lnTo>
                <a:lnTo>
                  <a:pt x="289359" y="46059"/>
                </a:lnTo>
                <a:lnTo>
                  <a:pt x="260290" y="21755"/>
                </a:lnTo>
                <a:lnTo>
                  <a:pt x="217135" y="5760"/>
                </a:lnTo>
                <a:lnTo>
                  <a:pt x="158476" y="0"/>
                </a:lnTo>
                <a:close/>
              </a:path>
            </a:pathLst>
          </a:custGeom>
          <a:solidFill>
            <a:srgbClr val="EA1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63165" y="4267913"/>
            <a:ext cx="1817370" cy="1817370"/>
          </a:xfrm>
          <a:custGeom>
            <a:avLst/>
            <a:gdLst/>
            <a:ahLst/>
            <a:cxnLst/>
            <a:rect l="l" t="t" r="r" b="b"/>
            <a:pathLst>
              <a:path w="1817370" h="1817370">
                <a:moveTo>
                  <a:pt x="1817033" y="908516"/>
                </a:moveTo>
                <a:lnTo>
                  <a:pt x="1815774" y="956767"/>
                </a:lnTo>
                <a:lnTo>
                  <a:pt x="1812038" y="1004362"/>
                </a:lnTo>
                <a:lnTo>
                  <a:pt x="1805887" y="1051238"/>
                </a:lnTo>
                <a:lnTo>
                  <a:pt x="1797386" y="1097333"/>
                </a:lnTo>
                <a:lnTo>
                  <a:pt x="1786596" y="1142583"/>
                </a:lnTo>
                <a:lnTo>
                  <a:pt x="1773581" y="1186927"/>
                </a:lnTo>
                <a:lnTo>
                  <a:pt x="1758402" y="1230300"/>
                </a:lnTo>
                <a:lnTo>
                  <a:pt x="1741124" y="1272641"/>
                </a:lnTo>
                <a:lnTo>
                  <a:pt x="1721808" y="1313886"/>
                </a:lnTo>
                <a:lnTo>
                  <a:pt x="1700517" y="1353973"/>
                </a:lnTo>
                <a:lnTo>
                  <a:pt x="1677315" y="1392839"/>
                </a:lnTo>
                <a:lnTo>
                  <a:pt x="1652265" y="1430421"/>
                </a:lnTo>
                <a:lnTo>
                  <a:pt x="1625427" y="1466657"/>
                </a:lnTo>
                <a:lnTo>
                  <a:pt x="1596867" y="1501483"/>
                </a:lnTo>
                <a:lnTo>
                  <a:pt x="1566646" y="1534837"/>
                </a:lnTo>
                <a:lnTo>
                  <a:pt x="1534828" y="1566655"/>
                </a:lnTo>
                <a:lnTo>
                  <a:pt x="1501474" y="1596877"/>
                </a:lnTo>
                <a:lnTo>
                  <a:pt x="1466648" y="1625437"/>
                </a:lnTo>
                <a:lnTo>
                  <a:pt x="1430413" y="1652274"/>
                </a:lnTo>
                <a:lnTo>
                  <a:pt x="1392831" y="1677325"/>
                </a:lnTo>
                <a:lnTo>
                  <a:pt x="1353966" y="1700528"/>
                </a:lnTo>
                <a:lnTo>
                  <a:pt x="1313879" y="1721818"/>
                </a:lnTo>
                <a:lnTo>
                  <a:pt x="1272635" y="1741134"/>
                </a:lnTo>
                <a:lnTo>
                  <a:pt x="1230294" y="1758412"/>
                </a:lnTo>
                <a:lnTo>
                  <a:pt x="1186922" y="1773591"/>
                </a:lnTo>
                <a:lnTo>
                  <a:pt x="1142579" y="1786607"/>
                </a:lnTo>
                <a:lnTo>
                  <a:pt x="1097329" y="1797396"/>
                </a:lnTo>
                <a:lnTo>
                  <a:pt x="1051236" y="1805898"/>
                </a:lnTo>
                <a:lnTo>
                  <a:pt x="1004360" y="1812048"/>
                </a:lnTo>
                <a:lnTo>
                  <a:pt x="956766" y="1815784"/>
                </a:lnTo>
                <a:lnTo>
                  <a:pt x="908516" y="1817044"/>
                </a:lnTo>
                <a:lnTo>
                  <a:pt x="860266" y="1815784"/>
                </a:lnTo>
                <a:lnTo>
                  <a:pt x="812671" y="1812048"/>
                </a:lnTo>
                <a:lnTo>
                  <a:pt x="765795" y="1805898"/>
                </a:lnTo>
                <a:lnTo>
                  <a:pt x="719700" y="1797396"/>
                </a:lnTo>
                <a:lnTo>
                  <a:pt x="674450" y="1786607"/>
                </a:lnTo>
                <a:lnTo>
                  <a:pt x="630107" y="1773591"/>
                </a:lnTo>
                <a:lnTo>
                  <a:pt x="586734" y="1758412"/>
                </a:lnTo>
                <a:lnTo>
                  <a:pt x="544394" y="1741134"/>
                </a:lnTo>
                <a:lnTo>
                  <a:pt x="503149" y="1721818"/>
                </a:lnTo>
                <a:lnTo>
                  <a:pt x="463062" y="1700528"/>
                </a:lnTo>
                <a:lnTo>
                  <a:pt x="424197" y="1677325"/>
                </a:lnTo>
                <a:lnTo>
                  <a:pt x="386615" y="1652274"/>
                </a:lnTo>
                <a:lnTo>
                  <a:pt x="350380" y="1625437"/>
                </a:lnTo>
                <a:lnTo>
                  <a:pt x="315555" y="1596877"/>
                </a:lnTo>
                <a:lnTo>
                  <a:pt x="282201" y="1566655"/>
                </a:lnTo>
                <a:lnTo>
                  <a:pt x="250383" y="1534837"/>
                </a:lnTo>
                <a:lnTo>
                  <a:pt x="220162" y="1501483"/>
                </a:lnTo>
                <a:lnTo>
                  <a:pt x="191602" y="1466657"/>
                </a:lnTo>
                <a:lnTo>
                  <a:pt x="164765" y="1430421"/>
                </a:lnTo>
                <a:lnTo>
                  <a:pt x="139715" y="1392839"/>
                </a:lnTo>
                <a:lnTo>
                  <a:pt x="116513" y="1353973"/>
                </a:lnTo>
                <a:lnTo>
                  <a:pt x="95223" y="1313886"/>
                </a:lnTo>
                <a:lnTo>
                  <a:pt x="75908" y="1272641"/>
                </a:lnTo>
                <a:lnTo>
                  <a:pt x="58629" y="1230300"/>
                </a:lnTo>
                <a:lnTo>
                  <a:pt x="43451" y="1186927"/>
                </a:lnTo>
                <a:lnTo>
                  <a:pt x="30436" y="1142583"/>
                </a:lnTo>
                <a:lnTo>
                  <a:pt x="19646" y="1097333"/>
                </a:lnTo>
                <a:lnTo>
                  <a:pt x="11145" y="1051238"/>
                </a:lnTo>
                <a:lnTo>
                  <a:pt x="4995" y="1004362"/>
                </a:lnTo>
                <a:lnTo>
                  <a:pt x="1259" y="956767"/>
                </a:lnTo>
                <a:lnTo>
                  <a:pt x="0" y="908516"/>
                </a:lnTo>
                <a:lnTo>
                  <a:pt x="1259" y="860266"/>
                </a:lnTo>
                <a:lnTo>
                  <a:pt x="4995" y="812671"/>
                </a:lnTo>
                <a:lnTo>
                  <a:pt x="11145" y="765795"/>
                </a:lnTo>
                <a:lnTo>
                  <a:pt x="19646" y="719700"/>
                </a:lnTo>
                <a:lnTo>
                  <a:pt x="30436" y="674450"/>
                </a:lnTo>
                <a:lnTo>
                  <a:pt x="43451" y="630107"/>
                </a:lnTo>
                <a:lnTo>
                  <a:pt x="58629" y="586734"/>
                </a:lnTo>
                <a:lnTo>
                  <a:pt x="75908" y="544394"/>
                </a:lnTo>
                <a:lnTo>
                  <a:pt x="95223" y="503149"/>
                </a:lnTo>
                <a:lnTo>
                  <a:pt x="116513" y="463062"/>
                </a:lnTo>
                <a:lnTo>
                  <a:pt x="139715" y="424197"/>
                </a:lnTo>
                <a:lnTo>
                  <a:pt x="164765" y="386615"/>
                </a:lnTo>
                <a:lnTo>
                  <a:pt x="191602" y="350380"/>
                </a:lnTo>
                <a:lnTo>
                  <a:pt x="220162" y="315555"/>
                </a:lnTo>
                <a:lnTo>
                  <a:pt x="250383" y="282201"/>
                </a:lnTo>
                <a:lnTo>
                  <a:pt x="282201" y="250383"/>
                </a:lnTo>
                <a:lnTo>
                  <a:pt x="315555" y="220162"/>
                </a:lnTo>
                <a:lnTo>
                  <a:pt x="350380" y="191602"/>
                </a:lnTo>
                <a:lnTo>
                  <a:pt x="386615" y="164765"/>
                </a:lnTo>
                <a:lnTo>
                  <a:pt x="424197" y="139715"/>
                </a:lnTo>
                <a:lnTo>
                  <a:pt x="463062" y="116513"/>
                </a:lnTo>
                <a:lnTo>
                  <a:pt x="503149" y="95223"/>
                </a:lnTo>
                <a:lnTo>
                  <a:pt x="544394" y="75908"/>
                </a:lnTo>
                <a:lnTo>
                  <a:pt x="586734" y="58629"/>
                </a:lnTo>
                <a:lnTo>
                  <a:pt x="630107" y="43451"/>
                </a:lnTo>
                <a:lnTo>
                  <a:pt x="674450" y="30436"/>
                </a:lnTo>
                <a:lnTo>
                  <a:pt x="719700" y="19646"/>
                </a:lnTo>
                <a:lnTo>
                  <a:pt x="765795" y="11145"/>
                </a:lnTo>
                <a:lnTo>
                  <a:pt x="812671" y="4995"/>
                </a:lnTo>
                <a:lnTo>
                  <a:pt x="860266" y="1259"/>
                </a:lnTo>
                <a:lnTo>
                  <a:pt x="908516" y="0"/>
                </a:lnTo>
                <a:lnTo>
                  <a:pt x="956766" y="1259"/>
                </a:lnTo>
                <a:lnTo>
                  <a:pt x="1004360" y="4995"/>
                </a:lnTo>
                <a:lnTo>
                  <a:pt x="1051236" y="11145"/>
                </a:lnTo>
                <a:lnTo>
                  <a:pt x="1097329" y="19646"/>
                </a:lnTo>
                <a:lnTo>
                  <a:pt x="1142579" y="30436"/>
                </a:lnTo>
                <a:lnTo>
                  <a:pt x="1186922" y="43451"/>
                </a:lnTo>
                <a:lnTo>
                  <a:pt x="1230294" y="58629"/>
                </a:lnTo>
                <a:lnTo>
                  <a:pt x="1272635" y="75908"/>
                </a:lnTo>
                <a:lnTo>
                  <a:pt x="1313879" y="95223"/>
                </a:lnTo>
                <a:lnTo>
                  <a:pt x="1353966" y="116513"/>
                </a:lnTo>
                <a:lnTo>
                  <a:pt x="1392831" y="139715"/>
                </a:lnTo>
                <a:lnTo>
                  <a:pt x="1430413" y="164765"/>
                </a:lnTo>
                <a:lnTo>
                  <a:pt x="1466648" y="191602"/>
                </a:lnTo>
                <a:lnTo>
                  <a:pt x="1501474" y="220162"/>
                </a:lnTo>
                <a:lnTo>
                  <a:pt x="1534828" y="250383"/>
                </a:lnTo>
                <a:lnTo>
                  <a:pt x="1566646" y="282201"/>
                </a:lnTo>
                <a:lnTo>
                  <a:pt x="1596867" y="315555"/>
                </a:lnTo>
                <a:lnTo>
                  <a:pt x="1625427" y="350380"/>
                </a:lnTo>
                <a:lnTo>
                  <a:pt x="1652265" y="386615"/>
                </a:lnTo>
                <a:lnTo>
                  <a:pt x="1677315" y="424197"/>
                </a:lnTo>
                <a:lnTo>
                  <a:pt x="1700517" y="463062"/>
                </a:lnTo>
                <a:lnTo>
                  <a:pt x="1721808" y="503149"/>
                </a:lnTo>
                <a:lnTo>
                  <a:pt x="1741124" y="544394"/>
                </a:lnTo>
                <a:lnTo>
                  <a:pt x="1758402" y="586734"/>
                </a:lnTo>
                <a:lnTo>
                  <a:pt x="1773581" y="630107"/>
                </a:lnTo>
                <a:lnTo>
                  <a:pt x="1786596" y="674450"/>
                </a:lnTo>
                <a:lnTo>
                  <a:pt x="1797386" y="719700"/>
                </a:lnTo>
                <a:lnTo>
                  <a:pt x="1805887" y="765795"/>
                </a:lnTo>
                <a:lnTo>
                  <a:pt x="1812038" y="812671"/>
                </a:lnTo>
                <a:lnTo>
                  <a:pt x="1815774" y="860266"/>
                </a:lnTo>
                <a:lnTo>
                  <a:pt x="1817033" y="908516"/>
                </a:lnTo>
                <a:close/>
              </a:path>
            </a:pathLst>
          </a:custGeom>
          <a:ln w="52354">
            <a:solidFill>
              <a:srgbClr val="EE6A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22146" y="4742516"/>
            <a:ext cx="753745" cy="771525"/>
          </a:xfrm>
          <a:custGeom>
            <a:avLst/>
            <a:gdLst/>
            <a:ahLst/>
            <a:cxnLst/>
            <a:rect l="l" t="t" r="r" b="b"/>
            <a:pathLst>
              <a:path w="753744" h="771525">
                <a:moveTo>
                  <a:pt x="385862" y="0"/>
                </a:moveTo>
                <a:lnTo>
                  <a:pt x="329814" y="3305"/>
                </a:lnTo>
                <a:lnTo>
                  <a:pt x="279064" y="12899"/>
                </a:lnTo>
                <a:lnTo>
                  <a:pt x="233470" y="28298"/>
                </a:lnTo>
                <a:lnTo>
                  <a:pt x="192890" y="49018"/>
                </a:lnTo>
                <a:lnTo>
                  <a:pt x="157184" y="74574"/>
                </a:lnTo>
                <a:lnTo>
                  <a:pt x="126208" y="104483"/>
                </a:lnTo>
                <a:lnTo>
                  <a:pt x="99822" y="138261"/>
                </a:lnTo>
                <a:lnTo>
                  <a:pt x="77884" y="175424"/>
                </a:lnTo>
                <a:lnTo>
                  <a:pt x="60253" y="215488"/>
                </a:lnTo>
                <a:lnTo>
                  <a:pt x="46786" y="257969"/>
                </a:lnTo>
                <a:lnTo>
                  <a:pt x="37342" y="302384"/>
                </a:lnTo>
                <a:lnTo>
                  <a:pt x="31779" y="348247"/>
                </a:lnTo>
                <a:lnTo>
                  <a:pt x="29957" y="395076"/>
                </a:lnTo>
                <a:lnTo>
                  <a:pt x="32121" y="448267"/>
                </a:lnTo>
                <a:lnTo>
                  <a:pt x="39211" y="500767"/>
                </a:lnTo>
                <a:lnTo>
                  <a:pt x="52124" y="551133"/>
                </a:lnTo>
                <a:lnTo>
                  <a:pt x="71755" y="597925"/>
                </a:lnTo>
                <a:lnTo>
                  <a:pt x="99002" y="639699"/>
                </a:lnTo>
                <a:lnTo>
                  <a:pt x="134760" y="675016"/>
                </a:lnTo>
                <a:lnTo>
                  <a:pt x="132467" y="678408"/>
                </a:lnTo>
                <a:lnTo>
                  <a:pt x="0" y="678408"/>
                </a:lnTo>
                <a:lnTo>
                  <a:pt x="0" y="770971"/>
                </a:lnTo>
                <a:lnTo>
                  <a:pt x="312147" y="770971"/>
                </a:lnTo>
                <a:lnTo>
                  <a:pt x="312147" y="675016"/>
                </a:lnTo>
                <a:lnTo>
                  <a:pt x="272875" y="662733"/>
                </a:lnTo>
                <a:lnTo>
                  <a:pt x="238138" y="644273"/>
                </a:lnTo>
                <a:lnTo>
                  <a:pt x="208153" y="619279"/>
                </a:lnTo>
                <a:lnTo>
                  <a:pt x="183137" y="587394"/>
                </a:lnTo>
                <a:lnTo>
                  <a:pt x="163303" y="548260"/>
                </a:lnTo>
                <a:lnTo>
                  <a:pt x="148869" y="501519"/>
                </a:lnTo>
                <a:lnTo>
                  <a:pt x="140051" y="446815"/>
                </a:lnTo>
                <a:lnTo>
                  <a:pt x="137063" y="383789"/>
                </a:lnTo>
                <a:lnTo>
                  <a:pt x="140127" y="327500"/>
                </a:lnTo>
                <a:lnTo>
                  <a:pt x="149287" y="276293"/>
                </a:lnTo>
                <a:lnTo>
                  <a:pt x="164496" y="230566"/>
                </a:lnTo>
                <a:lnTo>
                  <a:pt x="185706" y="190720"/>
                </a:lnTo>
                <a:lnTo>
                  <a:pt x="212869" y="157155"/>
                </a:lnTo>
                <a:lnTo>
                  <a:pt x="245937" y="130270"/>
                </a:lnTo>
                <a:lnTo>
                  <a:pt x="284864" y="110465"/>
                </a:lnTo>
                <a:lnTo>
                  <a:pt x="329602" y="98139"/>
                </a:lnTo>
                <a:lnTo>
                  <a:pt x="380103" y="93693"/>
                </a:lnTo>
                <a:lnTo>
                  <a:pt x="630786" y="93693"/>
                </a:lnTo>
                <a:lnTo>
                  <a:pt x="609102" y="72583"/>
                </a:lnTo>
                <a:lnTo>
                  <a:pt x="574451" y="47677"/>
                </a:lnTo>
                <a:lnTo>
                  <a:pt x="534961" y="27507"/>
                </a:lnTo>
                <a:lnTo>
                  <a:pt x="490474" y="12531"/>
                </a:lnTo>
                <a:lnTo>
                  <a:pt x="440828" y="3209"/>
                </a:lnTo>
                <a:lnTo>
                  <a:pt x="385862" y="0"/>
                </a:lnTo>
                <a:close/>
              </a:path>
              <a:path w="753744" h="771525">
                <a:moveTo>
                  <a:pt x="630786" y="93693"/>
                </a:moveTo>
                <a:lnTo>
                  <a:pt x="380103" y="93693"/>
                </a:lnTo>
                <a:lnTo>
                  <a:pt x="429694" y="97689"/>
                </a:lnTo>
                <a:lnTo>
                  <a:pt x="473947" y="109443"/>
                </a:lnTo>
                <a:lnTo>
                  <a:pt x="512730" y="128602"/>
                </a:lnTo>
                <a:lnTo>
                  <a:pt x="545911" y="154811"/>
                </a:lnTo>
                <a:lnTo>
                  <a:pt x="573357" y="187719"/>
                </a:lnTo>
                <a:lnTo>
                  <a:pt x="594935" y="226971"/>
                </a:lnTo>
                <a:lnTo>
                  <a:pt x="610512" y="272215"/>
                </a:lnTo>
                <a:lnTo>
                  <a:pt x="619955" y="323098"/>
                </a:lnTo>
                <a:lnTo>
                  <a:pt x="623132" y="379265"/>
                </a:lnTo>
                <a:lnTo>
                  <a:pt x="620197" y="442354"/>
                </a:lnTo>
                <a:lnTo>
                  <a:pt x="611524" y="497267"/>
                </a:lnTo>
                <a:lnTo>
                  <a:pt x="597318" y="544400"/>
                </a:lnTo>
                <a:lnTo>
                  <a:pt x="577780" y="584151"/>
                </a:lnTo>
                <a:lnTo>
                  <a:pt x="553113" y="616917"/>
                </a:lnTo>
                <a:lnTo>
                  <a:pt x="523520" y="643095"/>
                </a:lnTo>
                <a:lnTo>
                  <a:pt x="489202" y="663083"/>
                </a:lnTo>
                <a:lnTo>
                  <a:pt x="450363" y="677277"/>
                </a:lnTo>
                <a:lnTo>
                  <a:pt x="450363" y="770971"/>
                </a:lnTo>
                <a:lnTo>
                  <a:pt x="753285" y="770971"/>
                </a:lnTo>
                <a:lnTo>
                  <a:pt x="753285" y="678408"/>
                </a:lnTo>
                <a:lnTo>
                  <a:pt x="624274" y="678408"/>
                </a:lnTo>
                <a:lnTo>
                  <a:pt x="621981" y="675016"/>
                </a:lnTo>
                <a:lnTo>
                  <a:pt x="656881" y="638098"/>
                </a:lnTo>
                <a:lnTo>
                  <a:pt x="684647" y="593371"/>
                </a:lnTo>
                <a:lnTo>
                  <a:pt x="705630" y="543376"/>
                </a:lnTo>
                <a:lnTo>
                  <a:pt x="720182" y="490650"/>
                </a:lnTo>
                <a:lnTo>
                  <a:pt x="728655" y="437736"/>
                </a:lnTo>
                <a:lnTo>
                  <a:pt x="731401" y="387171"/>
                </a:lnTo>
                <a:lnTo>
                  <a:pt x="729678" y="340920"/>
                </a:lnTo>
                <a:lnTo>
                  <a:pt x="724399" y="295729"/>
                </a:lnTo>
                <a:lnTo>
                  <a:pt x="715406" y="252059"/>
                </a:lnTo>
                <a:lnTo>
                  <a:pt x="702538" y="210368"/>
                </a:lnTo>
                <a:lnTo>
                  <a:pt x="685633" y="171116"/>
                </a:lnTo>
                <a:lnTo>
                  <a:pt x="664533" y="134761"/>
                </a:lnTo>
                <a:lnTo>
                  <a:pt x="639076" y="101764"/>
                </a:lnTo>
                <a:lnTo>
                  <a:pt x="630786" y="93693"/>
                </a:lnTo>
                <a:close/>
              </a:path>
            </a:pathLst>
          </a:custGeom>
          <a:solidFill>
            <a:srgbClr val="EE6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82213" y="5075483"/>
            <a:ext cx="321310" cy="431800"/>
          </a:xfrm>
          <a:custGeom>
            <a:avLst/>
            <a:gdLst/>
            <a:ahLst/>
            <a:cxnLst/>
            <a:rect l="l" t="t" r="r" b="b"/>
            <a:pathLst>
              <a:path w="321310" h="431800">
                <a:moveTo>
                  <a:pt x="54396" y="310629"/>
                </a:moveTo>
                <a:lnTo>
                  <a:pt x="1350" y="310629"/>
                </a:lnTo>
                <a:lnTo>
                  <a:pt x="0" y="317205"/>
                </a:lnTo>
                <a:lnTo>
                  <a:pt x="0" y="329058"/>
                </a:lnTo>
                <a:lnTo>
                  <a:pt x="11037" y="373415"/>
                </a:lnTo>
                <a:lnTo>
                  <a:pt x="41969" y="405560"/>
                </a:lnTo>
                <a:lnTo>
                  <a:pt x="89523" y="425121"/>
                </a:lnTo>
                <a:lnTo>
                  <a:pt x="150424" y="431725"/>
                </a:lnTo>
                <a:lnTo>
                  <a:pt x="205552" y="425264"/>
                </a:lnTo>
                <a:lnTo>
                  <a:pt x="252525" y="406578"/>
                </a:lnTo>
                <a:lnTo>
                  <a:pt x="282889" y="381705"/>
                </a:lnTo>
                <a:lnTo>
                  <a:pt x="150424" y="381705"/>
                </a:lnTo>
                <a:lnTo>
                  <a:pt x="116345" y="379299"/>
                </a:lnTo>
                <a:lnTo>
                  <a:pt x="87301" y="369365"/>
                </a:lnTo>
                <a:lnTo>
                  <a:pt x="65810" y="347832"/>
                </a:lnTo>
                <a:lnTo>
                  <a:pt x="54396" y="310629"/>
                </a:lnTo>
                <a:close/>
              </a:path>
              <a:path w="321310" h="431800">
                <a:moveTo>
                  <a:pt x="290089" y="205334"/>
                </a:moveTo>
                <a:lnTo>
                  <a:pt x="129608" y="205334"/>
                </a:lnTo>
                <a:lnTo>
                  <a:pt x="184242" y="210013"/>
                </a:lnTo>
                <a:lnTo>
                  <a:pt x="225213" y="224503"/>
                </a:lnTo>
                <a:lnTo>
                  <a:pt x="250948" y="249481"/>
                </a:lnTo>
                <a:lnTo>
                  <a:pt x="259876" y="285624"/>
                </a:lnTo>
                <a:lnTo>
                  <a:pt x="251274" y="330066"/>
                </a:lnTo>
                <a:lnTo>
                  <a:pt x="227815" y="359824"/>
                </a:lnTo>
                <a:lnTo>
                  <a:pt x="193023" y="376502"/>
                </a:lnTo>
                <a:lnTo>
                  <a:pt x="150424" y="381705"/>
                </a:lnTo>
                <a:lnTo>
                  <a:pt x="282889" y="381705"/>
                </a:lnTo>
                <a:lnTo>
                  <a:pt x="288989" y="376708"/>
                </a:lnTo>
                <a:lnTo>
                  <a:pt x="312594" y="336699"/>
                </a:lnTo>
                <a:lnTo>
                  <a:pt x="320984" y="287593"/>
                </a:lnTo>
                <a:lnTo>
                  <a:pt x="313889" y="242804"/>
                </a:lnTo>
                <a:lnTo>
                  <a:pt x="293870" y="208342"/>
                </a:lnTo>
                <a:lnTo>
                  <a:pt x="290089" y="205334"/>
                </a:lnTo>
                <a:close/>
              </a:path>
              <a:path w="321310" h="431800">
                <a:moveTo>
                  <a:pt x="309571" y="0"/>
                </a:moveTo>
                <a:lnTo>
                  <a:pt x="18805" y="0"/>
                </a:lnTo>
                <a:lnTo>
                  <a:pt x="18805" y="50679"/>
                </a:lnTo>
                <a:lnTo>
                  <a:pt x="212213" y="50679"/>
                </a:lnTo>
                <a:lnTo>
                  <a:pt x="214883" y="54626"/>
                </a:lnTo>
                <a:lnTo>
                  <a:pt x="80583" y="169136"/>
                </a:lnTo>
                <a:lnTo>
                  <a:pt x="104080" y="205993"/>
                </a:lnTo>
                <a:lnTo>
                  <a:pt x="110619" y="205612"/>
                </a:lnTo>
                <a:lnTo>
                  <a:pt x="117095" y="205416"/>
                </a:lnTo>
                <a:lnTo>
                  <a:pt x="290089" y="205334"/>
                </a:lnTo>
                <a:lnTo>
                  <a:pt x="262827" y="183639"/>
                </a:lnTo>
                <a:lnTo>
                  <a:pt x="222661" y="168128"/>
                </a:lnTo>
                <a:lnTo>
                  <a:pt x="175272" y="161241"/>
                </a:lnTo>
                <a:lnTo>
                  <a:pt x="173261" y="158612"/>
                </a:lnTo>
                <a:lnTo>
                  <a:pt x="309571" y="42124"/>
                </a:lnTo>
                <a:lnTo>
                  <a:pt x="309571" y="0"/>
                </a:lnTo>
                <a:close/>
              </a:path>
            </a:pathLst>
          </a:custGeom>
          <a:solidFill>
            <a:srgbClr val="EE6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633867" y="1135550"/>
            <a:ext cx="11549380" cy="232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500"/>
              </a:lnSpc>
            </a:pPr>
            <a:r>
              <a:rPr lang="bg-BG" sz="6600" spc="330" dirty="0" smtClean="0">
                <a:solidFill>
                  <a:srgbClr val="404040"/>
                </a:solidFill>
              </a:rPr>
              <a:t>Б</a:t>
            </a:r>
            <a:r>
              <a:rPr sz="6600" spc="330" dirty="0" err="1" smtClean="0">
                <a:solidFill>
                  <a:srgbClr val="404040"/>
                </a:solidFill>
              </a:rPr>
              <a:t>алансиран</a:t>
            </a:r>
            <a:r>
              <a:rPr sz="6600" spc="330" dirty="0" smtClean="0">
                <a:solidFill>
                  <a:srgbClr val="404040"/>
                </a:solidFill>
              </a:rPr>
              <a:t> </a:t>
            </a:r>
            <a:r>
              <a:rPr sz="6600" spc="335" dirty="0" smtClean="0">
                <a:solidFill>
                  <a:srgbClr val="404040"/>
                </a:solidFill>
              </a:rPr>
              <a:t>с</a:t>
            </a:r>
            <a:r>
              <a:rPr lang="bg-BG" sz="6600" spc="335" dirty="0" smtClean="0">
                <a:solidFill>
                  <a:srgbClr val="404040"/>
                </a:solidFill>
              </a:rPr>
              <a:t>ъ</a:t>
            </a:r>
            <a:r>
              <a:rPr sz="6600" spc="335" dirty="0" err="1" smtClean="0">
                <a:solidFill>
                  <a:srgbClr val="404040"/>
                </a:solidFill>
              </a:rPr>
              <a:t>став</a:t>
            </a:r>
            <a:r>
              <a:rPr sz="6600" spc="335" dirty="0" smtClean="0">
                <a:solidFill>
                  <a:srgbClr val="404040"/>
                </a:solidFill>
              </a:rPr>
              <a:t> </a:t>
            </a:r>
            <a:r>
              <a:rPr lang="bg-BG" sz="6600" spc="335" dirty="0" smtClean="0">
                <a:solidFill>
                  <a:srgbClr val="404040"/>
                </a:solidFill>
              </a:rPr>
              <a:t>за</a:t>
            </a:r>
            <a:r>
              <a:rPr sz="6600" spc="295" dirty="0" smtClean="0">
                <a:solidFill>
                  <a:srgbClr val="404040"/>
                </a:solidFill>
              </a:rPr>
              <a:t> </a:t>
            </a:r>
            <a:r>
              <a:rPr sz="6600" spc="300" dirty="0" err="1" smtClean="0">
                <a:solidFill>
                  <a:srgbClr val="404040"/>
                </a:solidFill>
              </a:rPr>
              <a:t>здр</a:t>
            </a:r>
            <a:r>
              <a:rPr lang="bg-BG" sz="6600" spc="300" dirty="0" smtClean="0">
                <a:solidFill>
                  <a:srgbClr val="404040"/>
                </a:solidFill>
              </a:rPr>
              <a:t>а</a:t>
            </a:r>
            <a:r>
              <a:rPr sz="6600" spc="300" dirty="0" smtClean="0">
                <a:solidFill>
                  <a:srgbClr val="404040"/>
                </a:solidFill>
              </a:rPr>
              <a:t>в</a:t>
            </a:r>
            <a:r>
              <a:rPr lang="bg-BG" sz="6600" spc="300" dirty="0" smtClean="0">
                <a:solidFill>
                  <a:srgbClr val="404040"/>
                </a:solidFill>
              </a:rPr>
              <a:t>ето на очите</a:t>
            </a:r>
            <a:endParaRPr sz="6600" dirty="0">
              <a:solidFill>
                <a:srgbClr val="404040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46802" y="9264525"/>
            <a:ext cx="1405047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90" dirty="0">
                <a:solidFill>
                  <a:srgbClr val="404040"/>
                </a:solidFill>
                <a:latin typeface="Arial"/>
                <a:cs typeface="Arial"/>
              </a:rPr>
              <a:t>Ц</a:t>
            </a:r>
            <a:r>
              <a:rPr sz="2850" spc="155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2850" spc="145" dirty="0">
                <a:solidFill>
                  <a:srgbClr val="404040"/>
                </a:solidFill>
                <a:latin typeface="Arial"/>
                <a:cs typeface="Arial"/>
              </a:rPr>
              <a:t>нк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00528" y="6318751"/>
            <a:ext cx="1879922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90" dirty="0" smtClean="0">
                <a:solidFill>
                  <a:srgbClr val="404040"/>
                </a:solidFill>
                <a:latin typeface="Arial"/>
                <a:cs typeface="Arial"/>
              </a:rPr>
              <a:t>Л</a:t>
            </a:r>
            <a:r>
              <a:rPr lang="bg-BG" sz="2850" spc="190" dirty="0" smtClean="0">
                <a:solidFill>
                  <a:srgbClr val="404040"/>
                </a:solidFill>
                <a:latin typeface="Arial"/>
                <a:cs typeface="Arial"/>
              </a:rPr>
              <a:t>у</a:t>
            </a:r>
            <a:r>
              <a:rPr sz="2850" spc="120" dirty="0" err="1" smtClean="0">
                <a:solidFill>
                  <a:srgbClr val="404040"/>
                </a:solidFill>
                <a:latin typeface="Arial"/>
                <a:cs typeface="Arial"/>
              </a:rPr>
              <a:t>т</a:t>
            </a:r>
            <a:r>
              <a:rPr sz="2850" spc="175" dirty="0" err="1" smtClean="0">
                <a:solidFill>
                  <a:srgbClr val="404040"/>
                </a:solidFill>
                <a:latin typeface="Arial"/>
                <a:cs typeface="Arial"/>
              </a:rPr>
              <a:t>еин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253106" y="9264525"/>
            <a:ext cx="2532744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45" dirty="0">
                <a:solidFill>
                  <a:srgbClr val="404040"/>
                </a:solidFill>
                <a:latin typeface="Arial"/>
                <a:cs typeface="Arial"/>
              </a:rPr>
              <a:t>Витамин</a:t>
            </a:r>
            <a:r>
              <a:rPr sz="2850" spc="1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50" spc="120" dirty="0">
                <a:solidFill>
                  <a:srgbClr val="404040"/>
                </a:solidFill>
                <a:latin typeface="Arial"/>
                <a:cs typeface="Arial"/>
              </a:rPr>
              <a:t>Е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168450" y="6318751"/>
            <a:ext cx="2465000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70" dirty="0">
                <a:solidFill>
                  <a:srgbClr val="404040"/>
                </a:solidFill>
                <a:latin typeface="Arial"/>
                <a:cs typeface="Arial"/>
              </a:rPr>
              <a:t>Зеаксантин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41450" y="9264525"/>
            <a:ext cx="2680211" cy="925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50" spc="145" dirty="0">
                <a:solidFill>
                  <a:srgbClr val="404040"/>
                </a:solidFill>
                <a:latin typeface="Arial"/>
                <a:cs typeface="Arial"/>
              </a:rPr>
              <a:t>Витамин</a:t>
            </a:r>
            <a:r>
              <a:rPr sz="2850" spc="1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850" spc="165" dirty="0">
                <a:solidFill>
                  <a:srgbClr val="404040"/>
                </a:solidFill>
                <a:latin typeface="Arial"/>
                <a:cs typeface="Arial"/>
              </a:rPr>
              <a:t>В2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35"/>
              </a:spcBef>
            </a:pPr>
            <a:r>
              <a:rPr sz="2050" spc="95" dirty="0">
                <a:solidFill>
                  <a:srgbClr val="404040"/>
                </a:solidFill>
                <a:latin typeface="Arial"/>
                <a:cs typeface="Arial"/>
              </a:rPr>
              <a:t>(рибофлавин)</a:t>
            </a:r>
            <a:endParaRPr sz="2050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92341" y="6318740"/>
            <a:ext cx="1735109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215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850" spc="185" dirty="0">
                <a:solidFill>
                  <a:srgbClr val="404040"/>
                </a:solidFill>
                <a:latin typeface="Arial"/>
                <a:cs typeface="Arial"/>
              </a:rPr>
              <a:t>м</a:t>
            </a:r>
            <a:r>
              <a:rPr sz="2850" spc="175" dirty="0">
                <a:solidFill>
                  <a:srgbClr val="404040"/>
                </a:solidFill>
                <a:latin typeface="Arial"/>
                <a:cs typeface="Arial"/>
              </a:rPr>
              <a:t>е</a:t>
            </a:r>
            <a:r>
              <a:rPr sz="2850" spc="70" dirty="0">
                <a:solidFill>
                  <a:srgbClr val="404040"/>
                </a:solidFill>
                <a:latin typeface="Arial"/>
                <a:cs typeface="Arial"/>
              </a:rPr>
              <a:t>г</a:t>
            </a:r>
            <a:r>
              <a:rPr sz="2850" spc="160" dirty="0">
                <a:solidFill>
                  <a:srgbClr val="404040"/>
                </a:solidFill>
                <a:latin typeface="Arial"/>
                <a:cs typeface="Arial"/>
              </a:rPr>
              <a:t>а-3</a:t>
            </a:r>
            <a:endParaRPr sz="2850" dirty="0">
              <a:solidFill>
                <a:srgbClr val="40404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3049</TotalTime>
  <Words>1310</Words>
  <Application>Microsoft Office PowerPoint</Application>
  <PresentationFormat>Произвольный</PresentationFormat>
  <Paragraphs>105</Paragraphs>
  <Slides>13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Visi-Prime Вижте света ясно и ярко!</vt:lpstr>
      <vt:lpstr>Зрението е ценно</vt:lpstr>
      <vt:lpstr>Удивителни  факти</vt:lpstr>
      <vt:lpstr>Нашата действителност</vt:lpstr>
      <vt:lpstr>А какви са причините?</vt:lpstr>
      <vt:lpstr>Зрението е ценно</vt:lpstr>
      <vt:lpstr>Може ли зрението да бъде развито?</vt:lpstr>
      <vt:lpstr>Хранителните добавки в помощ на  зрението</vt:lpstr>
      <vt:lpstr>Балансиран състав за здравето на очите</vt:lpstr>
      <vt:lpstr>Уникална обвивка</vt:lpstr>
      <vt:lpstr>Ако Вие:</vt:lpstr>
      <vt:lpstr>Visi-Prime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Presentation_Visi-Prime_Text</dc:title>
  <dc:creator>Костина Ольга</dc:creator>
  <cp:lastModifiedBy>admin</cp:lastModifiedBy>
  <cp:revision>39</cp:revision>
  <dcterms:created xsi:type="dcterms:W3CDTF">2016-12-01T19:36:32Z</dcterms:created>
  <dcterms:modified xsi:type="dcterms:W3CDTF">2018-10-16T10:42:10Z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2016-11-30T21:00:00Z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2016-11-30T21:00:00Z</vt:filetime>
  </property>
</Properties>
</file>